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28" r:id="rId3"/>
    <p:sldId id="329" r:id="rId4"/>
    <p:sldId id="356" r:id="rId5"/>
    <p:sldId id="348" r:id="rId6"/>
    <p:sldId id="357" r:id="rId7"/>
    <p:sldId id="330" r:id="rId8"/>
    <p:sldId id="260" r:id="rId9"/>
    <p:sldId id="258" r:id="rId10"/>
    <p:sldId id="367" r:id="rId11"/>
    <p:sldId id="274" r:id="rId12"/>
    <p:sldId id="360" r:id="rId13"/>
    <p:sldId id="296" r:id="rId14"/>
    <p:sldId id="372" r:id="rId15"/>
    <p:sldId id="358" r:id="rId16"/>
    <p:sldId id="368" r:id="rId17"/>
    <p:sldId id="369" r:id="rId18"/>
    <p:sldId id="371" r:id="rId19"/>
    <p:sldId id="294" r:id="rId20"/>
    <p:sldId id="370" r:id="rId21"/>
    <p:sldId id="351" r:id="rId22"/>
    <p:sldId id="327" r:id="rId23"/>
    <p:sldId id="332" r:id="rId24"/>
    <p:sldId id="261" r:id="rId25"/>
    <p:sldId id="361" r:id="rId26"/>
    <p:sldId id="319" r:id="rId27"/>
    <p:sldId id="318" r:id="rId28"/>
    <p:sldId id="302" r:id="rId29"/>
    <p:sldId id="364" r:id="rId30"/>
    <p:sldId id="362" r:id="rId31"/>
    <p:sldId id="363" r:id="rId32"/>
    <p:sldId id="303" r:id="rId33"/>
    <p:sldId id="359" r:id="rId34"/>
    <p:sldId id="365" r:id="rId35"/>
    <p:sldId id="366" r:id="rId36"/>
    <p:sldId id="321" r:id="rId37"/>
    <p:sldId id="322" r:id="rId38"/>
    <p:sldId id="323" r:id="rId39"/>
    <p:sldId id="324" r:id="rId40"/>
    <p:sldId id="325" r:id="rId41"/>
    <p:sldId id="315" r:id="rId42"/>
    <p:sldId id="320" r:id="rId43"/>
    <p:sldId id="352" r:id="rId44"/>
    <p:sldId id="343" r:id="rId45"/>
    <p:sldId id="345" r:id="rId46"/>
    <p:sldId id="350" r:id="rId47"/>
    <p:sldId id="339" r:id="rId48"/>
    <p:sldId id="340" r:id="rId49"/>
    <p:sldId id="275" r:id="rId50"/>
    <p:sldId id="331" r:id="rId51"/>
    <p:sldId id="334" r:id="rId52"/>
    <p:sldId id="344" r:id="rId53"/>
    <p:sldId id="333" r:id="rId54"/>
    <p:sldId id="338" r:id="rId55"/>
    <p:sldId id="337" r:id="rId56"/>
    <p:sldId id="257" r:id="rId57"/>
    <p:sldId id="335" r:id="rId58"/>
    <p:sldId id="336" r:id="rId59"/>
    <p:sldId id="347" r:id="rId60"/>
    <p:sldId id="342" r:id="rId61"/>
    <p:sldId id="346" r:id="rId62"/>
    <p:sldId id="353" r:id="rId63"/>
    <p:sldId id="355" r:id="rId64"/>
    <p:sldId id="354" r:id="rId65"/>
    <p:sldId id="295" r:id="rId66"/>
    <p:sldId id="298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333FBC-061A-4A4F-AA5D-CE0E7A4AE71E}">
          <p14:sldIdLst>
            <p14:sldId id="256"/>
            <p14:sldId id="328"/>
            <p14:sldId id="329"/>
            <p14:sldId id="356"/>
            <p14:sldId id="348"/>
            <p14:sldId id="357"/>
            <p14:sldId id="330"/>
          </p14:sldIdLst>
        </p14:section>
        <p14:section name="NLP" id="{AA5D7608-2D42-490F-A985-F172788B4622}">
          <p14:sldIdLst>
            <p14:sldId id="260"/>
            <p14:sldId id="258"/>
            <p14:sldId id="367"/>
            <p14:sldId id="274"/>
            <p14:sldId id="360"/>
            <p14:sldId id="296"/>
            <p14:sldId id="372"/>
            <p14:sldId id="358"/>
            <p14:sldId id="368"/>
            <p14:sldId id="369"/>
            <p14:sldId id="371"/>
            <p14:sldId id="294"/>
            <p14:sldId id="370"/>
            <p14:sldId id="351"/>
            <p14:sldId id="327"/>
            <p14:sldId id="332"/>
            <p14:sldId id="261"/>
            <p14:sldId id="361"/>
            <p14:sldId id="319"/>
            <p14:sldId id="318"/>
            <p14:sldId id="302"/>
            <p14:sldId id="364"/>
            <p14:sldId id="362"/>
            <p14:sldId id="363"/>
            <p14:sldId id="303"/>
            <p14:sldId id="359"/>
            <p14:sldId id="365"/>
            <p14:sldId id="366"/>
            <p14:sldId id="321"/>
            <p14:sldId id="322"/>
            <p14:sldId id="323"/>
            <p14:sldId id="324"/>
            <p14:sldId id="325"/>
            <p14:sldId id="315"/>
            <p14:sldId id="320"/>
            <p14:sldId id="352"/>
            <p14:sldId id="343"/>
          </p14:sldIdLst>
        </p14:section>
        <p14:section name="Training objective" id="{03E2AFA0-847E-40C1-9B15-03F99FB96F28}">
          <p14:sldIdLst>
            <p14:sldId id="345"/>
            <p14:sldId id="350"/>
            <p14:sldId id="339"/>
            <p14:sldId id="340"/>
            <p14:sldId id="275"/>
          </p14:sldIdLst>
        </p14:section>
        <p14:section name="Part II: Transformers" id="{5DA814FF-F51F-42C0-836C-5BA6A74D331F}">
          <p14:sldIdLst>
            <p14:sldId id="331"/>
            <p14:sldId id="334"/>
            <p14:sldId id="344"/>
            <p14:sldId id="333"/>
            <p14:sldId id="338"/>
            <p14:sldId id="337"/>
            <p14:sldId id="257"/>
            <p14:sldId id="335"/>
            <p14:sldId id="336"/>
            <p14:sldId id="347"/>
            <p14:sldId id="342"/>
            <p14:sldId id="346"/>
            <p14:sldId id="353"/>
            <p14:sldId id="355"/>
            <p14:sldId id="354"/>
            <p14:sldId id="295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9C49FA-61BE-4759-A20B-544FE1930007}" v="5166" dt="2023-03-08T08:30:17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3105" autoAdjust="0"/>
  </p:normalViewPr>
  <p:slideViewPr>
    <p:cSldViewPr snapToGrid="0">
      <p:cViewPr varScale="1">
        <p:scale>
          <a:sx n="51" d="100"/>
          <a:sy n="51" d="100"/>
        </p:scale>
        <p:origin x="114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Binxu" userId="9b20ddcf-4902-483c-b31e-992bc5b4f08d" providerId="ADAL" clId="{DA3C4332-CDD4-4DDC-BCA9-D3B3183B00FA}"/>
    <pc:docChg chg="undo redo custSel addSld delSld modSld sldOrd addSection modSection">
      <pc:chgData name="Wang, Binxu" userId="9b20ddcf-4902-483c-b31e-992bc5b4f08d" providerId="ADAL" clId="{DA3C4332-CDD4-4DDC-BCA9-D3B3183B00FA}" dt="2023-03-08T03:12:04.121" v="3329"/>
      <pc:docMkLst>
        <pc:docMk/>
      </pc:docMkLst>
      <pc:sldChg chg="addSp delSp modSp mod setBg setClrOvrMap">
        <pc:chgData name="Wang, Binxu" userId="9b20ddcf-4902-483c-b31e-992bc5b4f08d" providerId="ADAL" clId="{DA3C4332-CDD4-4DDC-BCA9-D3B3183B00FA}" dt="2023-03-06T20:59:53.443" v="25" actId="26606"/>
        <pc:sldMkLst>
          <pc:docMk/>
          <pc:sldMk cId="116702632" sldId="256"/>
        </pc:sldMkLst>
        <pc:spChg chg="mod">
          <ac:chgData name="Wang, Binxu" userId="9b20ddcf-4902-483c-b31e-992bc5b4f08d" providerId="ADAL" clId="{DA3C4332-CDD4-4DDC-BCA9-D3B3183B00FA}" dt="2023-03-06T20:59:53.443" v="25" actId="26606"/>
          <ac:spMkLst>
            <pc:docMk/>
            <pc:sldMk cId="116702632" sldId="256"/>
            <ac:spMk id="2" creationId="{F4062960-EAB3-2CBE-6B62-97325EB55EA9}"/>
          </ac:spMkLst>
        </pc:spChg>
        <pc:spChg chg="mod">
          <ac:chgData name="Wang, Binxu" userId="9b20ddcf-4902-483c-b31e-992bc5b4f08d" providerId="ADAL" clId="{DA3C4332-CDD4-4DDC-BCA9-D3B3183B00FA}" dt="2023-03-06T20:59:53.443" v="25" actId="26606"/>
          <ac:spMkLst>
            <pc:docMk/>
            <pc:sldMk cId="116702632" sldId="256"/>
            <ac:spMk id="3" creationId="{AF281253-B0CF-8E7D-4A8C-AA8F576B953A}"/>
          </ac:spMkLst>
        </pc:spChg>
        <pc:spChg chg="add del">
          <ac:chgData name="Wang, Binxu" userId="9b20ddcf-4902-483c-b31e-992bc5b4f08d" providerId="ADAL" clId="{DA3C4332-CDD4-4DDC-BCA9-D3B3183B00FA}" dt="2023-03-06T20:59:53.443" v="25" actId="26606"/>
          <ac:spMkLst>
            <pc:docMk/>
            <pc:sldMk cId="116702632" sldId="256"/>
            <ac:spMk id="9" creationId="{E49CC64F-7275-4E33-961B-0C5CDC439875}"/>
          </ac:spMkLst>
        </pc:spChg>
        <pc:spChg chg="add">
          <ac:chgData name="Wang, Binxu" userId="9b20ddcf-4902-483c-b31e-992bc5b4f08d" providerId="ADAL" clId="{DA3C4332-CDD4-4DDC-BCA9-D3B3183B00FA}" dt="2023-03-06T20:59:53.443" v="25" actId="26606"/>
          <ac:spMkLst>
            <pc:docMk/>
            <pc:sldMk cId="116702632" sldId="256"/>
            <ac:spMk id="14" creationId="{657F69E0-C4B0-4BEC-A689-4F8D877F05D4}"/>
          </ac:spMkLst>
        </pc:spChg>
        <pc:spChg chg="add">
          <ac:chgData name="Wang, Binxu" userId="9b20ddcf-4902-483c-b31e-992bc5b4f08d" providerId="ADAL" clId="{DA3C4332-CDD4-4DDC-BCA9-D3B3183B00FA}" dt="2023-03-06T20:59:53.443" v="25" actId="26606"/>
          <ac:spMkLst>
            <pc:docMk/>
            <pc:sldMk cId="116702632" sldId="256"/>
            <ac:spMk id="16" creationId="{9F6380B4-6A1C-481E-8408-B4E6C75B9B81}"/>
          </ac:spMkLst>
        </pc:spChg>
        <pc:picChg chg="add mod ord">
          <ac:chgData name="Wang, Binxu" userId="9b20ddcf-4902-483c-b31e-992bc5b4f08d" providerId="ADAL" clId="{DA3C4332-CDD4-4DDC-BCA9-D3B3183B00FA}" dt="2023-03-06T20:59:53.443" v="25" actId="26606"/>
          <ac:picMkLst>
            <pc:docMk/>
            <pc:sldMk cId="116702632" sldId="256"/>
            <ac:picMk id="5" creationId="{0B459A35-5F1F-8FF8-2918-068D0EFE3345}"/>
          </ac:picMkLst>
        </pc:picChg>
      </pc:sldChg>
      <pc:sldChg chg="modSp mod">
        <pc:chgData name="Wang, Binxu" userId="9b20ddcf-4902-483c-b31e-992bc5b4f08d" providerId="ADAL" clId="{DA3C4332-CDD4-4DDC-BCA9-D3B3183B00FA}" dt="2023-03-06T22:15:09.190" v="2362" actId="113"/>
        <pc:sldMkLst>
          <pc:docMk/>
          <pc:sldMk cId="2741227103" sldId="258"/>
        </pc:sldMkLst>
        <pc:spChg chg="mod">
          <ac:chgData name="Wang, Binxu" userId="9b20ddcf-4902-483c-b31e-992bc5b4f08d" providerId="ADAL" clId="{DA3C4332-CDD4-4DDC-BCA9-D3B3183B00FA}" dt="2023-03-06T22:15:09.190" v="2362" actId="113"/>
          <ac:spMkLst>
            <pc:docMk/>
            <pc:sldMk cId="2741227103" sldId="258"/>
            <ac:spMk id="2" creationId="{89958380-703B-09BE-1D77-2D93656C112A}"/>
          </ac:spMkLst>
        </pc:spChg>
      </pc:sldChg>
      <pc:sldChg chg="addSp delSp modSp mod setBg setClrOvrMap">
        <pc:chgData name="Wang, Binxu" userId="9b20ddcf-4902-483c-b31e-992bc5b4f08d" providerId="ADAL" clId="{DA3C4332-CDD4-4DDC-BCA9-D3B3183B00FA}" dt="2023-03-06T21:54:13.421" v="2240"/>
        <pc:sldMkLst>
          <pc:docMk/>
          <pc:sldMk cId="1186187874" sldId="260"/>
        </pc:sldMkLst>
        <pc:spChg chg="mod">
          <ac:chgData name="Wang, Binxu" userId="9b20ddcf-4902-483c-b31e-992bc5b4f08d" providerId="ADAL" clId="{DA3C4332-CDD4-4DDC-BCA9-D3B3183B00FA}" dt="2023-03-06T21:25:25.152" v="1114" actId="26606"/>
          <ac:spMkLst>
            <pc:docMk/>
            <pc:sldMk cId="1186187874" sldId="260"/>
            <ac:spMk id="4" creationId="{A18E3964-66DD-A657-5FC4-91B141DE6407}"/>
          </ac:spMkLst>
        </pc:spChg>
        <pc:spChg chg="mod">
          <ac:chgData name="Wang, Binxu" userId="9b20ddcf-4902-483c-b31e-992bc5b4f08d" providerId="ADAL" clId="{DA3C4332-CDD4-4DDC-BCA9-D3B3183B00FA}" dt="2023-03-06T21:54:13.421" v="2240"/>
          <ac:spMkLst>
            <pc:docMk/>
            <pc:sldMk cId="1186187874" sldId="260"/>
            <ac:spMk id="5" creationId="{1AC4CBBE-3796-C39E-EE4C-F2FE249AE5F3}"/>
          </ac:spMkLst>
        </pc:spChg>
        <pc:spChg chg="add del">
          <ac:chgData name="Wang, Binxu" userId="9b20ddcf-4902-483c-b31e-992bc5b4f08d" providerId="ADAL" clId="{DA3C4332-CDD4-4DDC-BCA9-D3B3183B00FA}" dt="2023-03-06T21:25:12.700" v="1112" actId="26606"/>
          <ac:spMkLst>
            <pc:docMk/>
            <pc:sldMk cId="1186187874" sldId="260"/>
            <ac:spMk id="11" creationId="{71B2258F-86CA-4D4D-8270-BC05FCDEBFB3}"/>
          </ac:spMkLst>
        </pc:spChg>
        <pc:spChg chg="add del">
          <ac:chgData name="Wang, Binxu" userId="9b20ddcf-4902-483c-b31e-992bc5b4f08d" providerId="ADAL" clId="{DA3C4332-CDD4-4DDC-BCA9-D3B3183B00FA}" dt="2023-03-06T21:25:25.152" v="1114" actId="26606"/>
          <ac:spMkLst>
            <pc:docMk/>
            <pc:sldMk cId="1186187874" sldId="260"/>
            <ac:spMk id="13" creationId="{E49CC64F-7275-4E33-961B-0C5CDC439875}"/>
          </ac:spMkLst>
        </pc:spChg>
        <pc:spChg chg="add">
          <ac:chgData name="Wang, Binxu" userId="9b20ddcf-4902-483c-b31e-992bc5b4f08d" providerId="ADAL" clId="{DA3C4332-CDD4-4DDC-BCA9-D3B3183B00FA}" dt="2023-03-06T21:25:25.152" v="1114" actId="26606"/>
          <ac:spMkLst>
            <pc:docMk/>
            <pc:sldMk cId="1186187874" sldId="260"/>
            <ac:spMk id="19" creationId="{DCF1FFC3-D020-43C3-8B93-EF6BEFC46DD6}"/>
          </ac:spMkLst>
        </pc:spChg>
        <pc:picChg chg="add del">
          <ac:chgData name="Wang, Binxu" userId="9b20ddcf-4902-483c-b31e-992bc5b4f08d" providerId="ADAL" clId="{DA3C4332-CDD4-4DDC-BCA9-D3B3183B00FA}" dt="2023-03-06T21:25:12.700" v="1112" actId="26606"/>
          <ac:picMkLst>
            <pc:docMk/>
            <pc:sldMk cId="1186187874" sldId="260"/>
            <ac:picMk id="7" creationId="{2CFC7AFC-71F8-1AAA-E698-D9D63DA1BE38}"/>
          </ac:picMkLst>
        </pc:picChg>
        <pc:picChg chg="add mod ord">
          <ac:chgData name="Wang, Binxu" userId="9b20ddcf-4902-483c-b31e-992bc5b4f08d" providerId="ADAL" clId="{DA3C4332-CDD4-4DDC-BCA9-D3B3183B00FA}" dt="2023-03-06T21:25:25.152" v="1114" actId="26606"/>
          <ac:picMkLst>
            <pc:docMk/>
            <pc:sldMk cId="1186187874" sldId="260"/>
            <ac:picMk id="14" creationId="{353AE368-2F8F-C5F4-8C24-73D9AEF6EF97}"/>
          </ac:picMkLst>
        </pc:picChg>
        <pc:cxnChg chg="add">
          <ac:chgData name="Wang, Binxu" userId="9b20ddcf-4902-483c-b31e-992bc5b4f08d" providerId="ADAL" clId="{DA3C4332-CDD4-4DDC-BCA9-D3B3183B00FA}" dt="2023-03-06T21:25:25.152" v="1114" actId="26606"/>
          <ac:cxnSpMkLst>
            <pc:docMk/>
            <pc:sldMk cId="1186187874" sldId="260"/>
            <ac:cxnSpMk id="21" creationId="{16FC4A39-71B0-433B-AB94-CBFFA0DF90DF}"/>
          </ac:cxnSpMkLst>
        </pc:cxnChg>
      </pc:sldChg>
      <pc:sldChg chg="modSp mod setBg">
        <pc:chgData name="Wang, Binxu" userId="9b20ddcf-4902-483c-b31e-992bc5b4f08d" providerId="ADAL" clId="{DA3C4332-CDD4-4DDC-BCA9-D3B3183B00FA}" dt="2023-03-08T02:46:32.254" v="2812" actId="13926"/>
        <pc:sldMkLst>
          <pc:docMk/>
          <pc:sldMk cId="1691619341" sldId="261"/>
        </pc:sldMkLst>
        <pc:spChg chg="mod">
          <ac:chgData name="Wang, Binxu" userId="9b20ddcf-4902-483c-b31e-992bc5b4f08d" providerId="ADAL" clId="{DA3C4332-CDD4-4DDC-BCA9-D3B3183B00FA}" dt="2023-03-08T02:45:44.257" v="2804" actId="207"/>
          <ac:spMkLst>
            <pc:docMk/>
            <pc:sldMk cId="1691619341" sldId="261"/>
            <ac:spMk id="14" creationId="{016A5A69-6033-389B-0126-F094B7A71418}"/>
          </ac:spMkLst>
        </pc:spChg>
        <pc:spChg chg="mod">
          <ac:chgData name="Wang, Binxu" userId="9b20ddcf-4902-483c-b31e-992bc5b4f08d" providerId="ADAL" clId="{DA3C4332-CDD4-4DDC-BCA9-D3B3183B00FA}" dt="2023-03-08T02:45:48.020" v="2807" actId="207"/>
          <ac:spMkLst>
            <pc:docMk/>
            <pc:sldMk cId="1691619341" sldId="261"/>
            <ac:spMk id="31" creationId="{FEB5512D-A683-BEAE-FF44-C95F1A984902}"/>
          </ac:spMkLst>
        </pc:spChg>
        <pc:spChg chg="mod">
          <ac:chgData name="Wang, Binxu" userId="9b20ddcf-4902-483c-b31e-992bc5b4f08d" providerId="ADAL" clId="{DA3C4332-CDD4-4DDC-BCA9-D3B3183B00FA}" dt="2023-03-08T02:46:10.363" v="2809" actId="207"/>
          <ac:spMkLst>
            <pc:docMk/>
            <pc:sldMk cId="1691619341" sldId="261"/>
            <ac:spMk id="34" creationId="{737534CA-867B-0C28-8D52-5BE7947A9767}"/>
          </ac:spMkLst>
        </pc:spChg>
        <pc:spChg chg="mod">
          <ac:chgData name="Wang, Binxu" userId="9b20ddcf-4902-483c-b31e-992bc5b4f08d" providerId="ADAL" clId="{DA3C4332-CDD4-4DDC-BCA9-D3B3183B00FA}" dt="2023-03-08T02:46:17.449" v="2810" actId="13926"/>
          <ac:spMkLst>
            <pc:docMk/>
            <pc:sldMk cId="1691619341" sldId="261"/>
            <ac:spMk id="36" creationId="{7098615E-4BCE-796D-075C-B303E0C28962}"/>
          </ac:spMkLst>
        </pc:spChg>
        <pc:spChg chg="mod">
          <ac:chgData name="Wang, Binxu" userId="9b20ddcf-4902-483c-b31e-992bc5b4f08d" providerId="ADAL" clId="{DA3C4332-CDD4-4DDC-BCA9-D3B3183B00FA}" dt="2023-03-08T02:46:32.254" v="2812" actId="13926"/>
          <ac:spMkLst>
            <pc:docMk/>
            <pc:sldMk cId="1691619341" sldId="261"/>
            <ac:spMk id="38" creationId="{916A0280-519E-7270-EDDB-C892ACC8DDE6}"/>
          </ac:spMkLst>
        </pc:spChg>
        <pc:spChg chg="mod">
          <ac:chgData name="Wang, Binxu" userId="9b20ddcf-4902-483c-b31e-992bc5b4f08d" providerId="ADAL" clId="{DA3C4332-CDD4-4DDC-BCA9-D3B3183B00FA}" dt="2023-03-08T02:46:10.363" v="2809" actId="207"/>
          <ac:spMkLst>
            <pc:docMk/>
            <pc:sldMk cId="1691619341" sldId="261"/>
            <ac:spMk id="40" creationId="{83F41FF8-0DD2-3E56-0D23-ABF6431E9483}"/>
          </ac:spMkLst>
        </pc:spChg>
        <pc:spChg chg="mod">
          <ac:chgData name="Wang, Binxu" userId="9b20ddcf-4902-483c-b31e-992bc5b4f08d" providerId="ADAL" clId="{DA3C4332-CDD4-4DDC-BCA9-D3B3183B00FA}" dt="2023-03-08T02:45:48.020" v="2807" actId="207"/>
          <ac:spMkLst>
            <pc:docMk/>
            <pc:sldMk cId="1691619341" sldId="261"/>
            <ac:spMk id="41" creationId="{045DCF72-5895-C207-4AAB-DF309A580C1E}"/>
          </ac:spMkLst>
        </pc:spChg>
      </pc:sldChg>
      <pc:sldChg chg="modSp mod">
        <pc:chgData name="Wang, Binxu" userId="9b20ddcf-4902-483c-b31e-992bc5b4f08d" providerId="ADAL" clId="{DA3C4332-CDD4-4DDC-BCA9-D3B3183B00FA}" dt="2023-03-06T22:29:59.612" v="2484" actId="5793"/>
        <pc:sldMkLst>
          <pc:docMk/>
          <pc:sldMk cId="108488847" sldId="294"/>
        </pc:sldMkLst>
        <pc:spChg chg="mod">
          <ac:chgData name="Wang, Binxu" userId="9b20ddcf-4902-483c-b31e-992bc5b4f08d" providerId="ADAL" clId="{DA3C4332-CDD4-4DDC-BCA9-D3B3183B00FA}" dt="2023-03-06T22:29:59.612" v="2484" actId="5793"/>
          <ac:spMkLst>
            <pc:docMk/>
            <pc:sldMk cId="108488847" sldId="294"/>
            <ac:spMk id="2" creationId="{4A703B86-EB97-034D-5C05-1A0B84EEA4EE}"/>
          </ac:spMkLst>
        </pc:spChg>
      </pc:sldChg>
      <pc:sldChg chg="modSp mod modAnim">
        <pc:chgData name="Wang, Binxu" userId="9b20ddcf-4902-483c-b31e-992bc5b4f08d" providerId="ADAL" clId="{DA3C4332-CDD4-4DDC-BCA9-D3B3183B00FA}" dt="2023-03-08T02:50:32.718" v="2914" actId="27636"/>
        <pc:sldMkLst>
          <pc:docMk/>
          <pc:sldMk cId="1009202594" sldId="303"/>
        </pc:sldMkLst>
        <pc:spChg chg="mod">
          <ac:chgData name="Wang, Binxu" userId="9b20ddcf-4902-483c-b31e-992bc5b4f08d" providerId="ADAL" clId="{DA3C4332-CDD4-4DDC-BCA9-D3B3183B00FA}" dt="2023-03-08T02:50:32.718" v="2914" actId="27636"/>
          <ac:spMkLst>
            <pc:docMk/>
            <pc:sldMk cId="1009202594" sldId="303"/>
            <ac:spMk id="3" creationId="{22071E93-B777-B4A4-FC85-DD421B19C88D}"/>
          </ac:spMkLst>
        </pc:spChg>
      </pc:sldChg>
      <pc:sldChg chg="modSp mod">
        <pc:chgData name="Wang, Binxu" userId="9b20ddcf-4902-483c-b31e-992bc5b4f08d" providerId="ADAL" clId="{DA3C4332-CDD4-4DDC-BCA9-D3B3183B00FA}" dt="2023-03-08T02:52:36.689" v="2924" actId="20577"/>
        <pc:sldMkLst>
          <pc:docMk/>
          <pc:sldMk cId="3464158063" sldId="315"/>
        </pc:sldMkLst>
        <pc:spChg chg="mod">
          <ac:chgData name="Wang, Binxu" userId="9b20ddcf-4902-483c-b31e-992bc5b4f08d" providerId="ADAL" clId="{DA3C4332-CDD4-4DDC-BCA9-D3B3183B00FA}" dt="2023-03-08T02:52:36.689" v="2924" actId="20577"/>
          <ac:spMkLst>
            <pc:docMk/>
            <pc:sldMk cId="3464158063" sldId="315"/>
            <ac:spMk id="3" creationId="{C539859D-7409-FD58-BD65-8C66C797AD2F}"/>
          </ac:spMkLst>
        </pc:spChg>
      </pc:sldChg>
      <pc:sldChg chg="modSp mod modAnim">
        <pc:chgData name="Wang, Binxu" userId="9b20ddcf-4902-483c-b31e-992bc5b4f08d" providerId="ADAL" clId="{DA3C4332-CDD4-4DDC-BCA9-D3B3183B00FA}" dt="2023-03-08T02:49:07.526" v="2905"/>
        <pc:sldMkLst>
          <pc:docMk/>
          <pc:sldMk cId="1520988645" sldId="319"/>
        </pc:sldMkLst>
        <pc:spChg chg="mod">
          <ac:chgData name="Wang, Binxu" userId="9b20ddcf-4902-483c-b31e-992bc5b4f08d" providerId="ADAL" clId="{DA3C4332-CDD4-4DDC-BCA9-D3B3183B00FA}" dt="2023-03-08T02:48:34.890" v="2903" actId="14100"/>
          <ac:spMkLst>
            <pc:docMk/>
            <pc:sldMk cId="1520988645" sldId="319"/>
            <ac:spMk id="5" creationId="{FA08A064-5C34-F6EC-9965-672FE7234D1E}"/>
          </ac:spMkLst>
        </pc:spChg>
      </pc:sldChg>
      <pc:sldChg chg="modSp mod">
        <pc:chgData name="Wang, Binxu" userId="9b20ddcf-4902-483c-b31e-992bc5b4f08d" providerId="ADAL" clId="{DA3C4332-CDD4-4DDC-BCA9-D3B3183B00FA}" dt="2023-03-08T02:52:47.039" v="2927" actId="1076"/>
        <pc:sldMkLst>
          <pc:docMk/>
          <pc:sldMk cId="244090889" sldId="320"/>
        </pc:sldMkLst>
        <pc:spChg chg="mod">
          <ac:chgData name="Wang, Binxu" userId="9b20ddcf-4902-483c-b31e-992bc5b4f08d" providerId="ADAL" clId="{DA3C4332-CDD4-4DDC-BCA9-D3B3183B00FA}" dt="2023-03-08T02:52:47.039" v="2927" actId="1076"/>
          <ac:spMkLst>
            <pc:docMk/>
            <pc:sldMk cId="244090889" sldId="320"/>
            <ac:spMk id="3" creationId="{1FB2CE24-74ED-DE5E-E3B7-5ED5F670FCE3}"/>
          </ac:spMkLst>
        </pc:spChg>
        <pc:spChg chg="mod">
          <ac:chgData name="Wang, Binxu" userId="9b20ddcf-4902-483c-b31e-992bc5b4f08d" providerId="ADAL" clId="{DA3C4332-CDD4-4DDC-BCA9-D3B3183B00FA}" dt="2023-03-08T02:52:44.593" v="2925" actId="207"/>
          <ac:spMkLst>
            <pc:docMk/>
            <pc:sldMk cId="244090889" sldId="320"/>
            <ac:spMk id="7" creationId="{09DA5D54-5B02-D156-2331-8F5539C712D2}"/>
          </ac:spMkLst>
        </pc:spChg>
        <pc:spChg chg="mod">
          <ac:chgData name="Wang, Binxu" userId="9b20ddcf-4902-483c-b31e-992bc5b4f08d" providerId="ADAL" clId="{DA3C4332-CDD4-4DDC-BCA9-D3B3183B00FA}" dt="2023-03-08T02:52:44.593" v="2925" actId="207"/>
          <ac:spMkLst>
            <pc:docMk/>
            <pc:sldMk cId="244090889" sldId="320"/>
            <ac:spMk id="11" creationId="{94A31592-DF9B-0ADC-EFCC-DF08C956E362}"/>
          </ac:spMkLst>
        </pc:spChg>
      </pc:sldChg>
      <pc:sldChg chg="mod modShow">
        <pc:chgData name="Wang, Binxu" userId="9b20ddcf-4902-483c-b31e-992bc5b4f08d" providerId="ADAL" clId="{DA3C4332-CDD4-4DDC-BCA9-D3B3183B00FA}" dt="2023-03-06T22:45:46.811" v="2579" actId="729"/>
        <pc:sldMkLst>
          <pc:docMk/>
          <pc:sldMk cId="2190125283" sldId="321"/>
        </pc:sldMkLst>
      </pc:sldChg>
      <pc:sldChg chg="mod modShow">
        <pc:chgData name="Wang, Binxu" userId="9b20ddcf-4902-483c-b31e-992bc5b4f08d" providerId="ADAL" clId="{DA3C4332-CDD4-4DDC-BCA9-D3B3183B00FA}" dt="2023-03-06T22:45:46.811" v="2579" actId="729"/>
        <pc:sldMkLst>
          <pc:docMk/>
          <pc:sldMk cId="3578239664" sldId="322"/>
        </pc:sldMkLst>
      </pc:sldChg>
      <pc:sldChg chg="mod modShow">
        <pc:chgData name="Wang, Binxu" userId="9b20ddcf-4902-483c-b31e-992bc5b4f08d" providerId="ADAL" clId="{DA3C4332-CDD4-4DDC-BCA9-D3B3183B00FA}" dt="2023-03-06T22:45:48.969" v="2580" actId="729"/>
        <pc:sldMkLst>
          <pc:docMk/>
          <pc:sldMk cId="2305643456" sldId="323"/>
        </pc:sldMkLst>
      </pc:sldChg>
      <pc:sldChg chg="modSp mod">
        <pc:chgData name="Wang, Binxu" userId="9b20ddcf-4902-483c-b31e-992bc5b4f08d" providerId="ADAL" clId="{DA3C4332-CDD4-4DDC-BCA9-D3B3183B00FA}" dt="2023-03-06T22:29:04.387" v="2471" actId="20577"/>
        <pc:sldMkLst>
          <pc:docMk/>
          <pc:sldMk cId="3331498741" sldId="327"/>
        </pc:sldMkLst>
        <pc:spChg chg="mod">
          <ac:chgData name="Wang, Binxu" userId="9b20ddcf-4902-483c-b31e-992bc5b4f08d" providerId="ADAL" clId="{DA3C4332-CDD4-4DDC-BCA9-D3B3183B00FA}" dt="2023-03-06T22:29:04.387" v="2471" actId="20577"/>
          <ac:spMkLst>
            <pc:docMk/>
            <pc:sldMk cId="3331498741" sldId="327"/>
            <ac:spMk id="3" creationId="{1CAC246D-9E4C-E1DF-A794-D0A6AEE5A4D3}"/>
          </ac:spMkLst>
        </pc:spChg>
      </pc:sldChg>
      <pc:sldChg chg="addSp delSp modSp mod setBg setClrOvrMap">
        <pc:chgData name="Wang, Binxu" userId="9b20ddcf-4902-483c-b31e-992bc5b4f08d" providerId="ADAL" clId="{DA3C4332-CDD4-4DDC-BCA9-D3B3183B00FA}" dt="2023-03-06T22:24:00.905" v="2407" actId="20577"/>
        <pc:sldMkLst>
          <pc:docMk/>
          <pc:sldMk cId="2648180199" sldId="328"/>
        </pc:sldMkLst>
        <pc:spChg chg="mod">
          <ac:chgData name="Wang, Binxu" userId="9b20ddcf-4902-483c-b31e-992bc5b4f08d" providerId="ADAL" clId="{DA3C4332-CDD4-4DDC-BCA9-D3B3183B00FA}" dt="2023-03-06T21:31:57.823" v="1285" actId="20577"/>
          <ac:spMkLst>
            <pc:docMk/>
            <pc:sldMk cId="2648180199" sldId="328"/>
            <ac:spMk id="4" creationId="{3E1BC435-618E-07BF-63FF-701D2AB9655E}"/>
          </ac:spMkLst>
        </pc:spChg>
        <pc:spChg chg="mod">
          <ac:chgData name="Wang, Binxu" userId="9b20ddcf-4902-483c-b31e-992bc5b4f08d" providerId="ADAL" clId="{DA3C4332-CDD4-4DDC-BCA9-D3B3183B00FA}" dt="2023-03-06T22:24:00.905" v="2407" actId="20577"/>
          <ac:spMkLst>
            <pc:docMk/>
            <pc:sldMk cId="2648180199" sldId="328"/>
            <ac:spMk id="5" creationId="{6C0694D4-2484-6FD9-8EDE-E78BC9D5577D}"/>
          </ac:spMkLst>
        </pc:spChg>
        <pc:spChg chg="add del">
          <ac:chgData name="Wang, Binxu" userId="9b20ddcf-4902-483c-b31e-992bc5b4f08d" providerId="ADAL" clId="{DA3C4332-CDD4-4DDC-BCA9-D3B3183B00FA}" dt="2023-03-06T21:31:40.010" v="1283" actId="26606"/>
          <ac:spMkLst>
            <pc:docMk/>
            <pc:sldMk cId="2648180199" sldId="328"/>
            <ac:spMk id="8" creationId="{6F40FBDA-CEB1-40F0-9AB9-BD9C402D70FE}"/>
          </ac:spMkLst>
        </pc:spChg>
        <pc:spChg chg="add del">
          <ac:chgData name="Wang, Binxu" userId="9b20ddcf-4902-483c-b31e-992bc5b4f08d" providerId="ADAL" clId="{DA3C4332-CDD4-4DDC-BCA9-D3B3183B00FA}" dt="2023-03-06T21:31:40.010" v="1283" actId="26606"/>
          <ac:spMkLst>
            <pc:docMk/>
            <pc:sldMk cId="2648180199" sldId="328"/>
            <ac:spMk id="10" creationId="{0344D4FE-ABEF-4230-9E4E-AD5782FC78AC}"/>
          </ac:spMkLst>
        </pc:spChg>
        <pc:spChg chg="add del">
          <ac:chgData name="Wang, Binxu" userId="9b20ddcf-4902-483c-b31e-992bc5b4f08d" providerId="ADAL" clId="{DA3C4332-CDD4-4DDC-BCA9-D3B3183B00FA}" dt="2023-03-06T21:00:06.700" v="27" actId="26606"/>
          <ac:spMkLst>
            <pc:docMk/>
            <pc:sldMk cId="2648180199" sldId="328"/>
            <ac:spMk id="11" creationId="{C1DD1A8A-57D5-4A81-AD04-532B043C5611}"/>
          </ac:spMkLst>
        </pc:spChg>
        <pc:spChg chg="add del">
          <ac:chgData name="Wang, Binxu" userId="9b20ddcf-4902-483c-b31e-992bc5b4f08d" providerId="ADAL" clId="{DA3C4332-CDD4-4DDC-BCA9-D3B3183B00FA}" dt="2023-03-06T21:00:06.700" v="27" actId="26606"/>
          <ac:spMkLst>
            <pc:docMk/>
            <pc:sldMk cId="2648180199" sldId="328"/>
            <ac:spMk id="13" creationId="{007891EC-4501-44ED-A8C8-B11B6DB767AB}"/>
          </ac:spMkLst>
        </pc:spChg>
        <pc:spChg chg="add del">
          <ac:chgData name="Wang, Binxu" userId="9b20ddcf-4902-483c-b31e-992bc5b4f08d" providerId="ADAL" clId="{DA3C4332-CDD4-4DDC-BCA9-D3B3183B00FA}" dt="2023-03-06T21:31:40.010" v="1283" actId="26606"/>
          <ac:spMkLst>
            <pc:docMk/>
            <pc:sldMk cId="2648180199" sldId="328"/>
            <ac:spMk id="15" creationId="{9325F979-D3F9-4926-81B7-7ACCB31A501B}"/>
          </ac:spMkLst>
        </pc:spChg>
        <pc:spChg chg="add">
          <ac:chgData name="Wang, Binxu" userId="9b20ddcf-4902-483c-b31e-992bc5b4f08d" providerId="ADAL" clId="{DA3C4332-CDD4-4DDC-BCA9-D3B3183B00FA}" dt="2023-03-06T21:31:40.010" v="1283" actId="26606"/>
          <ac:spMkLst>
            <pc:docMk/>
            <pc:sldMk cId="2648180199" sldId="328"/>
            <ac:spMk id="20" creationId="{DCF1FFC3-D020-43C3-8B93-EF6BEFC46DD6}"/>
          </ac:spMkLst>
        </pc:spChg>
        <pc:picChg chg="add del">
          <ac:chgData name="Wang, Binxu" userId="9b20ddcf-4902-483c-b31e-992bc5b4f08d" providerId="ADAL" clId="{DA3C4332-CDD4-4DDC-BCA9-D3B3183B00FA}" dt="2023-03-06T21:00:06.700" v="27" actId="26606"/>
          <ac:picMkLst>
            <pc:docMk/>
            <pc:sldMk cId="2648180199" sldId="328"/>
            <ac:picMk id="7" creationId="{8A78D104-E43E-16A0-4B73-3983817133E8}"/>
          </ac:picMkLst>
        </pc:picChg>
        <pc:picChg chg="add mod">
          <ac:chgData name="Wang, Binxu" userId="9b20ddcf-4902-483c-b31e-992bc5b4f08d" providerId="ADAL" clId="{DA3C4332-CDD4-4DDC-BCA9-D3B3183B00FA}" dt="2023-03-06T21:31:40.010" v="1283" actId="26606"/>
          <ac:picMkLst>
            <pc:docMk/>
            <pc:sldMk cId="2648180199" sldId="328"/>
            <ac:picMk id="9" creationId="{5FDC25DD-01CC-94E9-7F1A-DC559BF4D562}"/>
          </ac:picMkLst>
        </pc:picChg>
        <pc:cxnChg chg="add">
          <ac:chgData name="Wang, Binxu" userId="9b20ddcf-4902-483c-b31e-992bc5b4f08d" providerId="ADAL" clId="{DA3C4332-CDD4-4DDC-BCA9-D3B3183B00FA}" dt="2023-03-06T21:31:40.010" v="1283" actId="26606"/>
          <ac:cxnSpMkLst>
            <pc:docMk/>
            <pc:sldMk cId="2648180199" sldId="328"/>
            <ac:cxnSpMk id="22" creationId="{16FC4A39-71B0-433B-AB94-CBFFA0DF90DF}"/>
          </ac:cxnSpMkLst>
        </pc:cxnChg>
      </pc:sldChg>
      <pc:sldChg chg="addSp modSp mod modTransition">
        <pc:chgData name="Wang, Binxu" userId="9b20ddcf-4902-483c-b31e-992bc5b4f08d" providerId="ADAL" clId="{DA3C4332-CDD4-4DDC-BCA9-D3B3183B00FA}" dt="2023-03-08T02:17:30.810" v="2637" actId="122"/>
        <pc:sldMkLst>
          <pc:docMk/>
          <pc:sldMk cId="536738297" sldId="329"/>
        </pc:sldMkLst>
        <pc:spChg chg="add mod">
          <ac:chgData name="Wang, Binxu" userId="9b20ddcf-4902-483c-b31e-992bc5b4f08d" providerId="ADAL" clId="{DA3C4332-CDD4-4DDC-BCA9-D3B3183B00FA}" dt="2023-03-08T02:17:30.810" v="2637" actId="122"/>
          <ac:spMkLst>
            <pc:docMk/>
            <pc:sldMk cId="536738297" sldId="329"/>
            <ac:spMk id="2" creationId="{1EA6D711-96ED-8B0D-1450-9534F773B927}"/>
          </ac:spMkLst>
        </pc:spChg>
        <pc:spChg chg="add mod">
          <ac:chgData name="Wang, Binxu" userId="9b20ddcf-4902-483c-b31e-992bc5b4f08d" providerId="ADAL" clId="{DA3C4332-CDD4-4DDC-BCA9-D3B3183B00FA}" dt="2023-03-06T21:11:11.381" v="598" actId="1076"/>
          <ac:spMkLst>
            <pc:docMk/>
            <pc:sldMk cId="536738297" sldId="329"/>
            <ac:spMk id="3" creationId="{8904652F-508F-DCAE-21B2-AF1769783654}"/>
          </ac:spMkLst>
        </pc:spChg>
        <pc:spChg chg="mod">
          <ac:chgData name="Wang, Binxu" userId="9b20ddcf-4902-483c-b31e-992bc5b4f08d" providerId="ADAL" clId="{DA3C4332-CDD4-4DDC-BCA9-D3B3183B00FA}" dt="2023-03-06T21:03:48.782" v="284" actId="20577"/>
          <ac:spMkLst>
            <pc:docMk/>
            <pc:sldMk cId="536738297" sldId="329"/>
            <ac:spMk id="4" creationId="{9BF312C5-1940-FF1C-F470-30E8256FCE66}"/>
          </ac:spMkLst>
        </pc:spChg>
        <pc:spChg chg="mod">
          <ac:chgData name="Wang, Binxu" userId="9b20ddcf-4902-483c-b31e-992bc5b4f08d" providerId="ADAL" clId="{DA3C4332-CDD4-4DDC-BCA9-D3B3183B00FA}" dt="2023-03-06T21:10:56.406" v="591" actId="1076"/>
          <ac:spMkLst>
            <pc:docMk/>
            <pc:sldMk cId="536738297" sldId="329"/>
            <ac:spMk id="5" creationId="{F3E0A696-68AA-7334-4AAD-9624296A2511}"/>
          </ac:spMkLst>
        </pc:spChg>
        <pc:spChg chg="add mod">
          <ac:chgData name="Wang, Binxu" userId="9b20ddcf-4902-483c-b31e-992bc5b4f08d" providerId="ADAL" clId="{DA3C4332-CDD4-4DDC-BCA9-D3B3183B00FA}" dt="2023-03-06T21:26:45.277" v="1125" actId="1076"/>
          <ac:spMkLst>
            <pc:docMk/>
            <pc:sldMk cId="536738297" sldId="329"/>
            <ac:spMk id="6" creationId="{C2E12290-A304-780F-F672-312EE81F0EF4}"/>
          </ac:spMkLst>
        </pc:spChg>
        <pc:picChg chg="add mod">
          <ac:chgData name="Wang, Binxu" userId="9b20ddcf-4902-483c-b31e-992bc5b4f08d" providerId="ADAL" clId="{DA3C4332-CDD4-4DDC-BCA9-D3B3183B00FA}" dt="2023-03-08T02:17:26.918" v="2636" actId="1076"/>
          <ac:picMkLst>
            <pc:docMk/>
            <pc:sldMk cId="536738297" sldId="329"/>
            <ac:picMk id="1026" creationId="{63CA1DE6-6CFF-72A7-B88C-2E77CE69DDBC}"/>
          </ac:picMkLst>
        </pc:picChg>
        <pc:picChg chg="add mod">
          <ac:chgData name="Wang, Binxu" userId="9b20ddcf-4902-483c-b31e-992bc5b4f08d" providerId="ADAL" clId="{DA3C4332-CDD4-4DDC-BCA9-D3B3183B00FA}" dt="2023-03-06T21:11:06.412" v="596" actId="1076"/>
          <ac:picMkLst>
            <pc:docMk/>
            <pc:sldMk cId="536738297" sldId="329"/>
            <ac:picMk id="1028" creationId="{A4B52B6C-07F7-8108-22AD-33C2614981B3}"/>
          </ac:picMkLst>
        </pc:picChg>
      </pc:sldChg>
      <pc:sldChg chg="addSp delSp modSp mod modAnim">
        <pc:chgData name="Wang, Binxu" userId="9b20ddcf-4902-483c-b31e-992bc5b4f08d" providerId="ADAL" clId="{DA3C4332-CDD4-4DDC-BCA9-D3B3183B00FA}" dt="2023-03-08T02:40:46.592" v="2798"/>
        <pc:sldMkLst>
          <pc:docMk/>
          <pc:sldMk cId="1930127339" sldId="330"/>
        </pc:sldMkLst>
        <pc:spChg chg="mod">
          <ac:chgData name="Wang, Binxu" userId="9b20ddcf-4902-483c-b31e-992bc5b4f08d" providerId="ADAL" clId="{DA3C4332-CDD4-4DDC-BCA9-D3B3183B00FA}" dt="2023-03-08T02:39:12.136" v="2741" actId="1076"/>
          <ac:spMkLst>
            <pc:docMk/>
            <pc:sldMk cId="1930127339" sldId="330"/>
            <ac:spMk id="2" creationId="{12AA62B8-93A2-4A60-7D5E-1B5E61126B85}"/>
          </ac:spMkLst>
        </pc:spChg>
        <pc:spChg chg="mod">
          <ac:chgData name="Wang, Binxu" userId="9b20ddcf-4902-483c-b31e-992bc5b4f08d" providerId="ADAL" clId="{DA3C4332-CDD4-4DDC-BCA9-D3B3183B00FA}" dt="2023-03-08T02:40:06.271" v="2793" actId="20577"/>
          <ac:spMkLst>
            <pc:docMk/>
            <pc:sldMk cId="1930127339" sldId="330"/>
            <ac:spMk id="3" creationId="{7C242A96-228E-F67B-C289-BC394EC654C2}"/>
          </ac:spMkLst>
        </pc:spChg>
        <pc:spChg chg="add mod">
          <ac:chgData name="Wang, Binxu" userId="9b20ddcf-4902-483c-b31e-992bc5b4f08d" providerId="ADAL" clId="{DA3C4332-CDD4-4DDC-BCA9-D3B3183B00FA}" dt="2023-03-08T02:38:34.648" v="2730" actId="1076"/>
          <ac:spMkLst>
            <pc:docMk/>
            <pc:sldMk cId="1930127339" sldId="330"/>
            <ac:spMk id="6" creationId="{F69418B0-95E0-9CF0-054E-439EF3313E0D}"/>
          </ac:spMkLst>
        </pc:spChg>
        <pc:spChg chg="add mod">
          <ac:chgData name="Wang, Binxu" userId="9b20ddcf-4902-483c-b31e-992bc5b4f08d" providerId="ADAL" clId="{DA3C4332-CDD4-4DDC-BCA9-D3B3183B00FA}" dt="2023-03-08T02:39:06.622" v="2740" actId="1076"/>
          <ac:spMkLst>
            <pc:docMk/>
            <pc:sldMk cId="1930127339" sldId="330"/>
            <ac:spMk id="7" creationId="{ECCCFA8E-972A-4F01-9707-27D44E1AEBFC}"/>
          </ac:spMkLst>
        </pc:spChg>
        <pc:picChg chg="add del mod">
          <ac:chgData name="Wang, Binxu" userId="9b20ddcf-4902-483c-b31e-992bc5b4f08d" providerId="ADAL" clId="{DA3C4332-CDD4-4DDC-BCA9-D3B3183B00FA}" dt="2023-03-08T02:38:55.190" v="2733" actId="478"/>
          <ac:picMkLst>
            <pc:docMk/>
            <pc:sldMk cId="1930127339" sldId="330"/>
            <ac:picMk id="5" creationId="{93E56F14-13A8-18D6-8051-B9C01CF7A8E9}"/>
          </ac:picMkLst>
        </pc:picChg>
        <pc:picChg chg="add mod">
          <ac:chgData name="Wang, Binxu" userId="9b20ddcf-4902-483c-b31e-992bc5b4f08d" providerId="ADAL" clId="{DA3C4332-CDD4-4DDC-BCA9-D3B3183B00FA}" dt="2023-03-08T02:39:03.326" v="2739" actId="1076"/>
          <ac:picMkLst>
            <pc:docMk/>
            <pc:sldMk cId="1930127339" sldId="330"/>
            <ac:picMk id="9" creationId="{39E4801B-5740-BAC9-9759-8C0BCD797F9A}"/>
          </ac:picMkLst>
        </pc:picChg>
        <pc:picChg chg="add mod">
          <ac:chgData name="Wang, Binxu" userId="9b20ddcf-4902-483c-b31e-992bc5b4f08d" providerId="ADAL" clId="{DA3C4332-CDD4-4DDC-BCA9-D3B3183B00FA}" dt="2023-03-08T02:26:42.493" v="2681" actId="1076"/>
          <ac:picMkLst>
            <pc:docMk/>
            <pc:sldMk cId="1930127339" sldId="330"/>
            <ac:picMk id="1026" creationId="{24813F7D-BC23-AEED-4451-B7789E27E339}"/>
          </ac:picMkLst>
        </pc:picChg>
      </pc:sldChg>
      <pc:sldChg chg="addSp delSp modSp mod setBg setClrOvrMap">
        <pc:chgData name="Wang, Binxu" userId="9b20ddcf-4902-483c-b31e-992bc5b4f08d" providerId="ADAL" clId="{DA3C4332-CDD4-4DDC-BCA9-D3B3183B00FA}" dt="2023-03-08T02:59:54.168" v="3098" actId="1076"/>
        <pc:sldMkLst>
          <pc:docMk/>
          <pc:sldMk cId="617776320" sldId="331"/>
        </pc:sldMkLst>
        <pc:spChg chg="mod">
          <ac:chgData name="Wang, Binxu" userId="9b20ddcf-4902-483c-b31e-992bc5b4f08d" providerId="ADAL" clId="{DA3C4332-CDD4-4DDC-BCA9-D3B3183B00FA}" dt="2023-03-08T02:59:06.346" v="3088" actId="26606"/>
          <ac:spMkLst>
            <pc:docMk/>
            <pc:sldMk cId="617776320" sldId="331"/>
            <ac:spMk id="4" creationId="{F7F4C241-C65E-E09A-EA53-6D435321EEB3}"/>
          </ac:spMkLst>
        </pc:spChg>
        <pc:spChg chg="mod">
          <ac:chgData name="Wang, Binxu" userId="9b20ddcf-4902-483c-b31e-992bc5b4f08d" providerId="ADAL" clId="{DA3C4332-CDD4-4DDC-BCA9-D3B3183B00FA}" dt="2023-03-08T02:59:06.346" v="3088" actId="26606"/>
          <ac:spMkLst>
            <pc:docMk/>
            <pc:sldMk cId="617776320" sldId="331"/>
            <ac:spMk id="5" creationId="{40695FD4-D7CC-6F77-9D88-27B1F8416E91}"/>
          </ac:spMkLst>
        </pc:spChg>
        <pc:spChg chg="add del">
          <ac:chgData name="Wang, Binxu" userId="9b20ddcf-4902-483c-b31e-992bc5b4f08d" providerId="ADAL" clId="{DA3C4332-CDD4-4DDC-BCA9-D3B3183B00FA}" dt="2023-03-08T02:58:25.097" v="3082" actId="26606"/>
          <ac:spMkLst>
            <pc:docMk/>
            <pc:sldMk cId="617776320" sldId="331"/>
            <ac:spMk id="11" creationId="{A93898FF-D987-4B0E-BFB4-85F5EB356D4D}"/>
          </ac:spMkLst>
        </pc:spChg>
        <pc:spChg chg="add del">
          <ac:chgData name="Wang, Binxu" userId="9b20ddcf-4902-483c-b31e-992bc5b4f08d" providerId="ADAL" clId="{DA3C4332-CDD4-4DDC-BCA9-D3B3183B00FA}" dt="2023-03-08T02:58:25.097" v="3082" actId="26606"/>
          <ac:spMkLst>
            <pc:docMk/>
            <pc:sldMk cId="617776320" sldId="331"/>
            <ac:spMk id="13" creationId="{612F383F-B981-4BC3-9E2B-7BE938CEF3EC}"/>
          </ac:spMkLst>
        </pc:spChg>
        <pc:spChg chg="add del">
          <ac:chgData name="Wang, Binxu" userId="9b20ddcf-4902-483c-b31e-992bc5b4f08d" providerId="ADAL" clId="{DA3C4332-CDD4-4DDC-BCA9-D3B3183B00FA}" dt="2023-03-08T02:58:25.097" v="3082" actId="26606"/>
          <ac:spMkLst>
            <pc:docMk/>
            <pc:sldMk cId="617776320" sldId="331"/>
            <ac:spMk id="15" creationId="{5AA485AD-076E-4077-A6E6-C3C9F0C39FF2}"/>
          </ac:spMkLst>
        </pc:spChg>
        <pc:spChg chg="add del">
          <ac:chgData name="Wang, Binxu" userId="9b20ddcf-4902-483c-b31e-992bc5b4f08d" providerId="ADAL" clId="{DA3C4332-CDD4-4DDC-BCA9-D3B3183B00FA}" dt="2023-03-08T02:58:25.097" v="3082" actId="26606"/>
          <ac:spMkLst>
            <pc:docMk/>
            <pc:sldMk cId="617776320" sldId="331"/>
            <ac:spMk id="19" creationId="{58D235B8-3D10-493F-88AC-84BB404C1B5A}"/>
          </ac:spMkLst>
        </pc:spChg>
        <pc:spChg chg="add del">
          <ac:chgData name="Wang, Binxu" userId="9b20ddcf-4902-483c-b31e-992bc5b4f08d" providerId="ADAL" clId="{DA3C4332-CDD4-4DDC-BCA9-D3B3183B00FA}" dt="2023-03-08T02:58:25.097" v="3082" actId="26606"/>
          <ac:spMkLst>
            <pc:docMk/>
            <pc:sldMk cId="617776320" sldId="331"/>
            <ac:spMk id="21" creationId="{42A4FC2C-047E-45A5-965D-8E1E3BF09BC6}"/>
          </ac:spMkLst>
        </pc:spChg>
        <pc:spChg chg="add del">
          <ac:chgData name="Wang, Binxu" userId="9b20ddcf-4902-483c-b31e-992bc5b4f08d" providerId="ADAL" clId="{DA3C4332-CDD4-4DDC-BCA9-D3B3183B00FA}" dt="2023-03-08T02:59:06.346" v="3088" actId="26606"/>
          <ac:spMkLst>
            <pc:docMk/>
            <pc:sldMk cId="617776320" sldId="331"/>
            <ac:spMk id="24" creationId="{0496ACED-9F6B-4CC5-A927-FB932E0FA259}"/>
          </ac:spMkLst>
        </pc:spChg>
        <pc:spChg chg="add">
          <ac:chgData name="Wang, Binxu" userId="9b20ddcf-4902-483c-b31e-992bc5b4f08d" providerId="ADAL" clId="{DA3C4332-CDD4-4DDC-BCA9-D3B3183B00FA}" dt="2023-03-08T02:59:06.346" v="3088" actId="26606"/>
          <ac:spMkLst>
            <pc:docMk/>
            <pc:sldMk cId="617776320" sldId="331"/>
            <ac:spMk id="26" creationId="{6F40FBDA-CEB1-40F0-9AB9-BD9C402D70FE}"/>
          </ac:spMkLst>
        </pc:spChg>
        <pc:spChg chg="add del">
          <ac:chgData name="Wang, Binxu" userId="9b20ddcf-4902-483c-b31e-992bc5b4f08d" providerId="ADAL" clId="{DA3C4332-CDD4-4DDC-BCA9-D3B3183B00FA}" dt="2023-03-08T02:58:46.654" v="3087" actId="26606"/>
          <ac:spMkLst>
            <pc:docMk/>
            <pc:sldMk cId="617776320" sldId="331"/>
            <ac:spMk id="29" creationId="{8F76947C-E37B-426F-B4DA-05A2A0A8DDCD}"/>
          </ac:spMkLst>
        </pc:spChg>
        <pc:spChg chg="add">
          <ac:chgData name="Wang, Binxu" userId="9b20ddcf-4902-483c-b31e-992bc5b4f08d" providerId="ADAL" clId="{DA3C4332-CDD4-4DDC-BCA9-D3B3183B00FA}" dt="2023-03-08T02:59:06.346" v="3088" actId="26606"/>
          <ac:spMkLst>
            <pc:docMk/>
            <pc:sldMk cId="617776320" sldId="331"/>
            <ac:spMk id="31" creationId="{0344D4FE-ABEF-4230-9E4E-AD5782FC78AC}"/>
          </ac:spMkLst>
        </pc:spChg>
        <pc:spChg chg="add">
          <ac:chgData name="Wang, Binxu" userId="9b20ddcf-4902-483c-b31e-992bc5b4f08d" providerId="ADAL" clId="{DA3C4332-CDD4-4DDC-BCA9-D3B3183B00FA}" dt="2023-03-08T02:59:06.346" v="3088" actId="26606"/>
          <ac:spMkLst>
            <pc:docMk/>
            <pc:sldMk cId="617776320" sldId="331"/>
            <ac:spMk id="33" creationId="{9325F979-D3F9-4926-81B7-7ACCB31A501B}"/>
          </ac:spMkLst>
        </pc:spChg>
        <pc:picChg chg="add del">
          <ac:chgData name="Wang, Binxu" userId="9b20ddcf-4902-483c-b31e-992bc5b4f08d" providerId="ADAL" clId="{DA3C4332-CDD4-4DDC-BCA9-D3B3183B00FA}" dt="2023-03-08T02:58:25.097" v="3082" actId="26606"/>
          <ac:picMkLst>
            <pc:docMk/>
            <pc:sldMk cId="617776320" sldId="331"/>
            <ac:picMk id="7" creationId="{25AD0D94-43CF-6C13-8FEA-79D57DB9F771}"/>
          </ac:picMkLst>
        </pc:picChg>
        <pc:picChg chg="add del">
          <ac:chgData name="Wang, Binxu" userId="9b20ddcf-4902-483c-b31e-992bc5b4f08d" providerId="ADAL" clId="{DA3C4332-CDD4-4DDC-BCA9-D3B3183B00FA}" dt="2023-03-08T02:58:25.097" v="3082" actId="26606"/>
          <ac:picMkLst>
            <pc:docMk/>
            <pc:sldMk cId="617776320" sldId="331"/>
            <ac:picMk id="17" creationId="{D088DBDF-80D5-4FC0-8A54-9D660B728DC4}"/>
          </ac:picMkLst>
        </pc:picChg>
        <pc:picChg chg="add mod">
          <ac:chgData name="Wang, Binxu" userId="9b20ddcf-4902-483c-b31e-992bc5b4f08d" providerId="ADAL" clId="{DA3C4332-CDD4-4DDC-BCA9-D3B3183B00FA}" dt="2023-03-08T02:59:54.168" v="3098" actId="1076"/>
          <ac:picMkLst>
            <pc:docMk/>
            <pc:sldMk cId="617776320" sldId="331"/>
            <ac:picMk id="23" creationId="{F4CE1A7E-2ADC-6A7D-E922-ACBDECD2FE69}"/>
          </ac:picMkLst>
        </pc:picChg>
      </pc:sldChg>
      <pc:sldChg chg="addSp delSp modSp mod setBg setClrOvrMap">
        <pc:chgData name="Wang, Binxu" userId="9b20ddcf-4902-483c-b31e-992bc5b4f08d" providerId="ADAL" clId="{DA3C4332-CDD4-4DDC-BCA9-D3B3183B00FA}" dt="2023-03-08T03:02:53.999" v="3121" actId="113"/>
        <pc:sldMkLst>
          <pc:docMk/>
          <pc:sldMk cId="3557223135" sldId="332"/>
        </pc:sldMkLst>
        <pc:spChg chg="mod">
          <ac:chgData name="Wang, Binxu" userId="9b20ddcf-4902-483c-b31e-992bc5b4f08d" providerId="ADAL" clId="{DA3C4332-CDD4-4DDC-BCA9-D3B3183B00FA}" dt="2023-03-08T03:02:53.999" v="3121" actId="113"/>
          <ac:spMkLst>
            <pc:docMk/>
            <pc:sldMk cId="3557223135" sldId="332"/>
            <ac:spMk id="4" creationId="{F7F4C241-C65E-E09A-EA53-6D435321EEB3}"/>
          </ac:spMkLst>
        </pc:spChg>
        <pc:spChg chg="mod">
          <ac:chgData name="Wang, Binxu" userId="9b20ddcf-4902-483c-b31e-992bc5b4f08d" providerId="ADAL" clId="{DA3C4332-CDD4-4DDC-BCA9-D3B3183B00FA}" dt="2023-03-08T03:02:38.814" v="3118" actId="26606"/>
          <ac:spMkLst>
            <pc:docMk/>
            <pc:sldMk cId="3557223135" sldId="332"/>
            <ac:spMk id="5" creationId="{40695FD4-D7CC-6F77-9D88-27B1F8416E91}"/>
          </ac:spMkLst>
        </pc:spChg>
        <pc:spChg chg="add del">
          <ac:chgData name="Wang, Binxu" userId="9b20ddcf-4902-483c-b31e-992bc5b4f08d" providerId="ADAL" clId="{DA3C4332-CDD4-4DDC-BCA9-D3B3183B00FA}" dt="2023-03-08T03:01:10.110" v="3100" actId="26606"/>
          <ac:spMkLst>
            <pc:docMk/>
            <pc:sldMk cId="3557223135" sldId="332"/>
            <ac:spMk id="8" creationId="{36C4118A-B523-45D9-B427-8E05B2DEA65C}"/>
          </ac:spMkLst>
        </pc:spChg>
        <pc:spChg chg="add del">
          <ac:chgData name="Wang, Binxu" userId="9b20ddcf-4902-483c-b31e-992bc5b4f08d" providerId="ADAL" clId="{DA3C4332-CDD4-4DDC-BCA9-D3B3183B00FA}" dt="2023-03-08T03:02:38.806" v="3117" actId="26606"/>
          <ac:spMkLst>
            <pc:docMk/>
            <pc:sldMk cId="3557223135" sldId="332"/>
            <ac:spMk id="10" creationId="{C7D023E4-8DE1-436E-9847-ED6A4B4B04FD}"/>
          </ac:spMkLst>
        </pc:spChg>
        <pc:spChg chg="add del">
          <ac:chgData name="Wang, Binxu" userId="9b20ddcf-4902-483c-b31e-992bc5b4f08d" providerId="ADAL" clId="{DA3C4332-CDD4-4DDC-BCA9-D3B3183B00FA}" dt="2023-03-06T22:22:26.797" v="2378" actId="26606"/>
          <ac:spMkLst>
            <pc:docMk/>
            <pc:sldMk cId="3557223135" sldId="332"/>
            <ac:spMk id="11" creationId="{E49CC64F-7275-4E33-961B-0C5CDC439875}"/>
          </ac:spMkLst>
        </pc:spChg>
        <pc:spChg chg="add del">
          <ac:chgData name="Wang, Binxu" userId="9b20ddcf-4902-483c-b31e-992bc5b4f08d" providerId="ADAL" clId="{DA3C4332-CDD4-4DDC-BCA9-D3B3183B00FA}" dt="2023-03-08T03:01:21.934" v="3102" actId="26606"/>
          <ac:spMkLst>
            <pc:docMk/>
            <pc:sldMk cId="3557223135" sldId="332"/>
            <ac:spMk id="12" creationId="{0AB225BA-7412-4605-8E8D-5AED2BF56A11}"/>
          </ac:spMkLst>
        </pc:spChg>
        <pc:spChg chg="add del">
          <ac:chgData name="Wang, Binxu" userId="9b20ddcf-4902-483c-b31e-992bc5b4f08d" providerId="ADAL" clId="{DA3C4332-CDD4-4DDC-BCA9-D3B3183B00FA}" dt="2023-03-08T03:01:21.934" v="3102" actId="26606"/>
          <ac:spMkLst>
            <pc:docMk/>
            <pc:sldMk cId="3557223135" sldId="332"/>
            <ac:spMk id="13" creationId="{604BB9CD-970D-4FE5-B4E3-D651735BF4FE}"/>
          </ac:spMkLst>
        </pc:spChg>
        <pc:spChg chg="add del">
          <ac:chgData name="Wang, Binxu" userId="9b20ddcf-4902-483c-b31e-992bc5b4f08d" providerId="ADAL" clId="{DA3C4332-CDD4-4DDC-BCA9-D3B3183B00FA}" dt="2023-03-08T03:01:21.934" v="3102" actId="26606"/>
          <ac:spMkLst>
            <pc:docMk/>
            <pc:sldMk cId="3557223135" sldId="332"/>
            <ac:spMk id="15" creationId="{5E0D6276-8D53-4DDA-A15A-90E0831F6D61}"/>
          </ac:spMkLst>
        </pc:spChg>
        <pc:spChg chg="add del">
          <ac:chgData name="Wang, Binxu" userId="9b20ddcf-4902-483c-b31e-992bc5b4f08d" providerId="ADAL" clId="{DA3C4332-CDD4-4DDC-BCA9-D3B3183B00FA}" dt="2023-03-08T03:02:38.806" v="3117" actId="26606"/>
          <ac:spMkLst>
            <pc:docMk/>
            <pc:sldMk cId="3557223135" sldId="332"/>
            <ac:spMk id="16" creationId="{C04DA1FE-EBEF-4AF3-A3C6-067C78D47FBA}"/>
          </ac:spMkLst>
        </pc:spChg>
        <pc:spChg chg="add del">
          <ac:chgData name="Wang, Binxu" userId="9b20ddcf-4902-483c-b31e-992bc5b4f08d" providerId="ADAL" clId="{DA3C4332-CDD4-4DDC-BCA9-D3B3183B00FA}" dt="2023-03-08T03:01:21.934" v="3102" actId="26606"/>
          <ac:spMkLst>
            <pc:docMk/>
            <pc:sldMk cId="3557223135" sldId="332"/>
            <ac:spMk id="17" creationId="{00C150C7-96FB-4EB9-BDF9-212535A6089F}"/>
          </ac:spMkLst>
        </pc:spChg>
        <pc:spChg chg="add del">
          <ac:chgData name="Wang, Binxu" userId="9b20ddcf-4902-483c-b31e-992bc5b4f08d" providerId="ADAL" clId="{DA3C4332-CDD4-4DDC-BCA9-D3B3183B00FA}" dt="2023-03-08T03:02:11.059" v="3115" actId="26606"/>
          <ac:spMkLst>
            <pc:docMk/>
            <pc:sldMk cId="3557223135" sldId="332"/>
            <ac:spMk id="19" creationId="{6F828D28-8E09-41CC-8229-3070B5467A96}"/>
          </ac:spMkLst>
        </pc:spChg>
        <pc:spChg chg="add del">
          <ac:chgData name="Wang, Binxu" userId="9b20ddcf-4902-483c-b31e-992bc5b4f08d" providerId="ADAL" clId="{DA3C4332-CDD4-4DDC-BCA9-D3B3183B00FA}" dt="2023-03-08T03:02:11.059" v="3115" actId="26606"/>
          <ac:spMkLst>
            <pc:docMk/>
            <pc:sldMk cId="3557223135" sldId="332"/>
            <ac:spMk id="21" creationId="{D5B012D8-7F27-4758-9AC6-C889B154BD73}"/>
          </ac:spMkLst>
        </pc:spChg>
        <pc:spChg chg="add del">
          <ac:chgData name="Wang, Binxu" userId="9b20ddcf-4902-483c-b31e-992bc5b4f08d" providerId="ADAL" clId="{DA3C4332-CDD4-4DDC-BCA9-D3B3183B00FA}" dt="2023-03-08T03:02:11.059" v="3115" actId="26606"/>
          <ac:spMkLst>
            <pc:docMk/>
            <pc:sldMk cId="3557223135" sldId="332"/>
            <ac:spMk id="22" creationId="{4063B759-00FC-46D1-9898-8E8625268FAF}"/>
          </ac:spMkLst>
        </pc:spChg>
        <pc:spChg chg="add del">
          <ac:chgData name="Wang, Binxu" userId="9b20ddcf-4902-483c-b31e-992bc5b4f08d" providerId="ADAL" clId="{DA3C4332-CDD4-4DDC-BCA9-D3B3183B00FA}" dt="2023-03-08T03:02:38.806" v="3117" actId="26606"/>
          <ac:spMkLst>
            <pc:docMk/>
            <pc:sldMk cId="3557223135" sldId="332"/>
            <ac:spMk id="25" creationId="{8B1B3E66-23F5-436C-A0C1-32A666D2800D}"/>
          </ac:spMkLst>
        </pc:spChg>
        <pc:spChg chg="add">
          <ac:chgData name="Wang, Binxu" userId="9b20ddcf-4902-483c-b31e-992bc5b4f08d" providerId="ADAL" clId="{DA3C4332-CDD4-4DDC-BCA9-D3B3183B00FA}" dt="2023-03-08T03:02:38.814" v="3118" actId="26606"/>
          <ac:spMkLst>
            <pc:docMk/>
            <pc:sldMk cId="3557223135" sldId="332"/>
            <ac:spMk id="33" creationId="{F609FF9A-4FCE-468E-A86A-C9AB525EAE71}"/>
          </ac:spMkLst>
        </pc:spChg>
        <pc:spChg chg="add">
          <ac:chgData name="Wang, Binxu" userId="9b20ddcf-4902-483c-b31e-992bc5b4f08d" providerId="ADAL" clId="{DA3C4332-CDD4-4DDC-BCA9-D3B3183B00FA}" dt="2023-03-08T03:02:38.814" v="3118" actId="26606"/>
          <ac:spMkLst>
            <pc:docMk/>
            <pc:sldMk cId="3557223135" sldId="332"/>
            <ac:spMk id="34" creationId="{021E12D4-3A88-428D-8E5E-AF1AFD923D63}"/>
          </ac:spMkLst>
        </pc:spChg>
        <pc:grpChg chg="add del">
          <ac:chgData name="Wang, Binxu" userId="9b20ddcf-4902-483c-b31e-992bc5b4f08d" providerId="ADAL" clId="{DA3C4332-CDD4-4DDC-BCA9-D3B3183B00FA}" dt="2023-03-08T03:02:38.806" v="3117" actId="26606"/>
          <ac:grpSpMkLst>
            <pc:docMk/>
            <pc:sldMk cId="3557223135" sldId="332"/>
            <ac:grpSpMk id="27" creationId="{28EC230A-A12C-4339-92EE-F850809ECEA6}"/>
          </ac:grpSpMkLst>
        </pc:grpChg>
        <pc:picChg chg="add del">
          <ac:chgData name="Wang, Binxu" userId="9b20ddcf-4902-483c-b31e-992bc5b4f08d" providerId="ADAL" clId="{DA3C4332-CDD4-4DDC-BCA9-D3B3183B00FA}" dt="2023-03-06T22:22:26.797" v="2378" actId="26606"/>
          <ac:picMkLst>
            <pc:docMk/>
            <pc:sldMk cId="3557223135" sldId="332"/>
            <ac:picMk id="7" creationId="{639BDC12-0A19-6E43-3DC9-4FD5D792197B}"/>
          </ac:picMkLst>
        </pc:picChg>
        <pc:picChg chg="add del">
          <ac:chgData name="Wang, Binxu" userId="9b20ddcf-4902-483c-b31e-992bc5b4f08d" providerId="ADAL" clId="{DA3C4332-CDD4-4DDC-BCA9-D3B3183B00FA}" dt="2023-03-08T03:01:10.110" v="3100" actId="26606"/>
          <ac:picMkLst>
            <pc:docMk/>
            <pc:sldMk cId="3557223135" sldId="332"/>
            <ac:picMk id="9" creationId="{2DA109E3-80FA-6899-4E63-2AADC3ADBE27}"/>
          </ac:picMkLst>
        </pc:picChg>
        <pc:picChg chg="add del">
          <ac:chgData name="Wang, Binxu" userId="9b20ddcf-4902-483c-b31e-992bc5b4f08d" providerId="ADAL" clId="{DA3C4332-CDD4-4DDC-BCA9-D3B3183B00FA}" dt="2023-03-08T03:01:21.934" v="3102" actId="26606"/>
          <ac:picMkLst>
            <pc:docMk/>
            <pc:sldMk cId="3557223135" sldId="332"/>
            <ac:picMk id="14" creationId="{3FD14AC1-1B7D-BD95-9A2E-EE15B98CFCD4}"/>
          </ac:picMkLst>
        </pc:picChg>
        <pc:picChg chg="add del">
          <ac:chgData name="Wang, Binxu" userId="9b20ddcf-4902-483c-b31e-992bc5b4f08d" providerId="ADAL" clId="{DA3C4332-CDD4-4DDC-BCA9-D3B3183B00FA}" dt="2023-03-08T03:02:11.059" v="3115" actId="26606"/>
          <ac:picMkLst>
            <pc:docMk/>
            <pc:sldMk cId="3557223135" sldId="332"/>
            <ac:picMk id="20" creationId="{41B96825-25CB-A1DA-96A4-4CFA937A4A69}"/>
          </ac:picMkLst>
        </pc:picChg>
        <pc:picChg chg="add del">
          <ac:chgData name="Wang, Binxu" userId="9b20ddcf-4902-483c-b31e-992bc5b4f08d" providerId="ADAL" clId="{DA3C4332-CDD4-4DDC-BCA9-D3B3183B00FA}" dt="2023-03-08T03:02:38.806" v="3117" actId="26606"/>
          <ac:picMkLst>
            <pc:docMk/>
            <pc:sldMk cId="3557223135" sldId="332"/>
            <ac:picMk id="26" creationId="{4FB6E93E-6F00-3550-5786-540DAC62E999}"/>
          </ac:picMkLst>
        </pc:picChg>
        <pc:picChg chg="add mod">
          <ac:chgData name="Wang, Binxu" userId="9b20ddcf-4902-483c-b31e-992bc5b4f08d" providerId="ADAL" clId="{DA3C4332-CDD4-4DDC-BCA9-D3B3183B00FA}" dt="2023-03-08T03:02:46.004" v="3119" actId="27614"/>
          <ac:picMkLst>
            <pc:docMk/>
            <pc:sldMk cId="3557223135" sldId="332"/>
            <ac:picMk id="35" creationId="{FAA0451C-57EA-B085-0D87-48E629480888}"/>
          </ac:picMkLst>
        </pc:picChg>
      </pc:sldChg>
      <pc:sldChg chg="delSp modSp mod">
        <pc:chgData name="Wang, Binxu" userId="9b20ddcf-4902-483c-b31e-992bc5b4f08d" providerId="ADAL" clId="{DA3C4332-CDD4-4DDC-BCA9-D3B3183B00FA}" dt="2023-03-08T03:07:55.329" v="3220" actId="478"/>
        <pc:sldMkLst>
          <pc:docMk/>
          <pc:sldMk cId="2544426106" sldId="333"/>
        </pc:sldMkLst>
        <pc:spChg chg="mod">
          <ac:chgData name="Wang, Binxu" userId="9b20ddcf-4902-483c-b31e-992bc5b4f08d" providerId="ADAL" clId="{DA3C4332-CDD4-4DDC-BCA9-D3B3183B00FA}" dt="2023-03-08T03:07:53.102" v="3219" actId="1076"/>
          <ac:spMkLst>
            <pc:docMk/>
            <pc:sldMk cId="2544426106" sldId="333"/>
            <ac:spMk id="2" creationId="{ADFB0B8D-0D41-EBC0-14D5-270954716B8E}"/>
          </ac:spMkLst>
        </pc:spChg>
        <pc:spChg chg="del mod">
          <ac:chgData name="Wang, Binxu" userId="9b20ddcf-4902-483c-b31e-992bc5b4f08d" providerId="ADAL" clId="{DA3C4332-CDD4-4DDC-BCA9-D3B3183B00FA}" dt="2023-03-08T03:07:55.329" v="3220" actId="478"/>
          <ac:spMkLst>
            <pc:docMk/>
            <pc:sldMk cId="2544426106" sldId="333"/>
            <ac:spMk id="3" creationId="{B886BE9A-8B79-A863-A851-3487B22E05EA}"/>
          </ac:spMkLst>
        </pc:spChg>
        <pc:picChg chg="mod ord">
          <ac:chgData name="Wang, Binxu" userId="9b20ddcf-4902-483c-b31e-992bc5b4f08d" providerId="ADAL" clId="{DA3C4332-CDD4-4DDC-BCA9-D3B3183B00FA}" dt="2023-03-08T03:05:31.715" v="3209" actId="167"/>
          <ac:picMkLst>
            <pc:docMk/>
            <pc:sldMk cId="2544426106" sldId="333"/>
            <ac:picMk id="5" creationId="{7ADB3489-2C7F-6A72-4301-980E4B61B7DB}"/>
          </ac:picMkLst>
        </pc:picChg>
      </pc:sldChg>
      <pc:sldChg chg="ord">
        <pc:chgData name="Wang, Binxu" userId="9b20ddcf-4902-483c-b31e-992bc5b4f08d" providerId="ADAL" clId="{DA3C4332-CDD4-4DDC-BCA9-D3B3183B00FA}" dt="2023-03-08T03:11:55.137" v="3327"/>
        <pc:sldMkLst>
          <pc:docMk/>
          <pc:sldMk cId="3767291668" sldId="336"/>
        </pc:sldMkLst>
      </pc:sldChg>
      <pc:sldChg chg="modSp mod">
        <pc:chgData name="Wang, Binxu" userId="9b20ddcf-4902-483c-b31e-992bc5b4f08d" providerId="ADAL" clId="{DA3C4332-CDD4-4DDC-BCA9-D3B3183B00FA}" dt="2023-03-08T03:07:43.806" v="3216" actId="1076"/>
        <pc:sldMkLst>
          <pc:docMk/>
          <pc:sldMk cId="3272942692" sldId="338"/>
        </pc:sldMkLst>
        <pc:spChg chg="mod">
          <ac:chgData name="Wang, Binxu" userId="9b20ddcf-4902-483c-b31e-992bc5b4f08d" providerId="ADAL" clId="{DA3C4332-CDD4-4DDC-BCA9-D3B3183B00FA}" dt="2023-03-08T03:07:43.806" v="3216" actId="1076"/>
          <ac:spMkLst>
            <pc:docMk/>
            <pc:sldMk cId="3272942692" sldId="338"/>
            <ac:spMk id="2" creationId="{2B411919-AE70-A47F-6BDA-3C5150B3091E}"/>
          </ac:spMkLst>
        </pc:spChg>
        <pc:spChg chg="mod">
          <ac:chgData name="Wang, Binxu" userId="9b20ddcf-4902-483c-b31e-992bc5b4f08d" providerId="ADAL" clId="{DA3C4332-CDD4-4DDC-BCA9-D3B3183B00FA}" dt="2023-03-06T22:53:14.941" v="2635" actId="20577"/>
          <ac:spMkLst>
            <pc:docMk/>
            <pc:sldMk cId="3272942692" sldId="338"/>
            <ac:spMk id="5" creationId="{C854A57C-C8B5-3A5A-2C2C-ED5B4A729803}"/>
          </ac:spMkLst>
        </pc:spChg>
        <pc:picChg chg="mod">
          <ac:chgData name="Wang, Binxu" userId="9b20ddcf-4902-483c-b31e-992bc5b4f08d" providerId="ADAL" clId="{DA3C4332-CDD4-4DDC-BCA9-D3B3183B00FA}" dt="2023-03-08T03:07:30.434" v="3214" actId="1076"/>
          <ac:picMkLst>
            <pc:docMk/>
            <pc:sldMk cId="3272942692" sldId="338"/>
            <ac:picMk id="9" creationId="{995B5960-C95F-7622-1D33-DC621B2EEFEA}"/>
          </ac:picMkLst>
        </pc:picChg>
        <pc:picChg chg="mod">
          <ac:chgData name="Wang, Binxu" userId="9b20ddcf-4902-483c-b31e-992bc5b4f08d" providerId="ADAL" clId="{DA3C4332-CDD4-4DDC-BCA9-D3B3183B00FA}" dt="2023-03-08T03:05:55.846" v="3213" actId="1076"/>
          <ac:picMkLst>
            <pc:docMk/>
            <pc:sldMk cId="3272942692" sldId="338"/>
            <ac:picMk id="7170" creationId="{104612A9-B830-9B45-A6C9-E96D7A6CB396}"/>
          </ac:picMkLst>
        </pc:picChg>
      </pc:sldChg>
      <pc:sldChg chg="modSp mod">
        <pc:chgData name="Wang, Binxu" userId="9b20ddcf-4902-483c-b31e-992bc5b4f08d" providerId="ADAL" clId="{DA3C4332-CDD4-4DDC-BCA9-D3B3183B00FA}" dt="2023-03-08T03:05:07.030" v="3207" actId="20577"/>
        <pc:sldMkLst>
          <pc:docMk/>
          <pc:sldMk cId="3375635773" sldId="339"/>
        </pc:sldMkLst>
        <pc:spChg chg="mod">
          <ac:chgData name="Wang, Binxu" userId="9b20ddcf-4902-483c-b31e-992bc5b4f08d" providerId="ADAL" clId="{DA3C4332-CDD4-4DDC-BCA9-D3B3183B00FA}" dt="2023-03-08T03:05:07.030" v="3207" actId="20577"/>
          <ac:spMkLst>
            <pc:docMk/>
            <pc:sldMk cId="3375635773" sldId="339"/>
            <ac:spMk id="2" creationId="{1CABF70E-AFAC-7FD4-9948-35F9EAD96DE4}"/>
          </ac:spMkLst>
        </pc:spChg>
        <pc:spChg chg="mod">
          <ac:chgData name="Wang, Binxu" userId="9b20ddcf-4902-483c-b31e-992bc5b4f08d" providerId="ADAL" clId="{DA3C4332-CDD4-4DDC-BCA9-D3B3183B00FA}" dt="2023-03-08T03:05:04.049" v="3205" actId="20577"/>
          <ac:spMkLst>
            <pc:docMk/>
            <pc:sldMk cId="3375635773" sldId="339"/>
            <ac:spMk id="5" creationId="{18AF5F29-836F-F572-B047-3E773B3EDDF7}"/>
          </ac:spMkLst>
        </pc:spChg>
      </pc:sldChg>
      <pc:sldChg chg="modSp mod">
        <pc:chgData name="Wang, Binxu" userId="9b20ddcf-4902-483c-b31e-992bc5b4f08d" providerId="ADAL" clId="{DA3C4332-CDD4-4DDC-BCA9-D3B3183B00FA}" dt="2023-03-08T02:55:49.006" v="3080" actId="27636"/>
        <pc:sldMkLst>
          <pc:docMk/>
          <pc:sldMk cId="1369300089" sldId="340"/>
        </pc:sldMkLst>
        <pc:spChg chg="mod">
          <ac:chgData name="Wang, Binxu" userId="9b20ddcf-4902-483c-b31e-992bc5b4f08d" providerId="ADAL" clId="{DA3C4332-CDD4-4DDC-BCA9-D3B3183B00FA}" dt="2023-03-08T02:55:49.006" v="3080" actId="27636"/>
          <ac:spMkLst>
            <pc:docMk/>
            <pc:sldMk cId="1369300089" sldId="340"/>
            <ac:spMk id="3" creationId="{A928C78F-0EFC-B5B7-D1DD-24290D20D7BA}"/>
          </ac:spMkLst>
        </pc:spChg>
        <pc:picChg chg="mod">
          <ac:chgData name="Wang, Binxu" userId="9b20ddcf-4902-483c-b31e-992bc5b4f08d" providerId="ADAL" clId="{DA3C4332-CDD4-4DDC-BCA9-D3B3183B00FA}" dt="2023-03-08T02:55:43.774" v="3076" actId="1076"/>
          <ac:picMkLst>
            <pc:docMk/>
            <pc:sldMk cId="1369300089" sldId="340"/>
            <ac:picMk id="8194" creationId="{04BCB561-83E0-2E5C-0A44-15BCB3A08EC5}"/>
          </ac:picMkLst>
        </pc:picChg>
      </pc:sldChg>
      <pc:sldChg chg="modSp mod ord">
        <pc:chgData name="Wang, Binxu" userId="9b20ddcf-4902-483c-b31e-992bc5b4f08d" providerId="ADAL" clId="{DA3C4332-CDD4-4DDC-BCA9-D3B3183B00FA}" dt="2023-03-08T02:54:45.297" v="3028" actId="20577"/>
        <pc:sldMkLst>
          <pc:docMk/>
          <pc:sldMk cId="1710037344" sldId="343"/>
        </pc:sldMkLst>
        <pc:spChg chg="mod">
          <ac:chgData name="Wang, Binxu" userId="9b20ddcf-4902-483c-b31e-992bc5b4f08d" providerId="ADAL" clId="{DA3C4332-CDD4-4DDC-BCA9-D3B3183B00FA}" dt="2023-03-08T02:54:45.297" v="3028" actId="20577"/>
          <ac:spMkLst>
            <pc:docMk/>
            <pc:sldMk cId="1710037344" sldId="343"/>
            <ac:spMk id="3" creationId="{6063A8F2-8184-3D33-AB67-C09D91C2C19C}"/>
          </ac:spMkLst>
        </pc:spChg>
      </pc:sldChg>
      <pc:sldChg chg="addSp delSp modSp mod setBg setClrOvrMap">
        <pc:chgData name="Wang, Binxu" userId="9b20ddcf-4902-483c-b31e-992bc5b4f08d" providerId="ADAL" clId="{DA3C4332-CDD4-4DDC-BCA9-D3B3183B00FA}" dt="2023-03-08T03:04:06.455" v="3131" actId="26606"/>
        <pc:sldMkLst>
          <pc:docMk/>
          <pc:sldMk cId="3111978071" sldId="345"/>
        </pc:sldMkLst>
        <pc:spChg chg="mod">
          <ac:chgData name="Wang, Binxu" userId="9b20ddcf-4902-483c-b31e-992bc5b4f08d" providerId="ADAL" clId="{DA3C4332-CDD4-4DDC-BCA9-D3B3183B00FA}" dt="2023-03-08T03:04:06.455" v="3131" actId="26606"/>
          <ac:spMkLst>
            <pc:docMk/>
            <pc:sldMk cId="3111978071" sldId="345"/>
            <ac:spMk id="4" creationId="{BB82C310-96E5-AAAF-292F-13E901F63CCB}"/>
          </ac:spMkLst>
        </pc:spChg>
        <pc:spChg chg="mod">
          <ac:chgData name="Wang, Binxu" userId="9b20ddcf-4902-483c-b31e-992bc5b4f08d" providerId="ADAL" clId="{DA3C4332-CDD4-4DDC-BCA9-D3B3183B00FA}" dt="2023-03-08T03:04:06.455" v="3131" actId="26606"/>
          <ac:spMkLst>
            <pc:docMk/>
            <pc:sldMk cId="3111978071" sldId="345"/>
            <ac:spMk id="5" creationId="{A6B7640B-88D1-D4B3-8E88-5E16EE25DE39}"/>
          </ac:spMkLst>
        </pc:spChg>
        <pc:spChg chg="add del">
          <ac:chgData name="Wang, Binxu" userId="9b20ddcf-4902-483c-b31e-992bc5b4f08d" providerId="ADAL" clId="{DA3C4332-CDD4-4DDC-BCA9-D3B3183B00FA}" dt="2023-03-08T03:03:43.895" v="3125" actId="26606"/>
          <ac:spMkLst>
            <pc:docMk/>
            <pc:sldMk cId="3111978071" sldId="345"/>
            <ac:spMk id="11" creationId="{716F42E0-28DF-4093-AFC5-CA01F54C8897}"/>
          </ac:spMkLst>
        </pc:spChg>
        <pc:spChg chg="add del">
          <ac:chgData name="Wang, Binxu" userId="9b20ddcf-4902-483c-b31e-992bc5b4f08d" providerId="ADAL" clId="{DA3C4332-CDD4-4DDC-BCA9-D3B3183B00FA}" dt="2023-03-08T03:03:43.895" v="3125" actId="26606"/>
          <ac:spMkLst>
            <pc:docMk/>
            <pc:sldMk cId="3111978071" sldId="345"/>
            <ac:spMk id="13" creationId="{4063B759-00FC-46D1-9898-8E8625268FAF}"/>
          </ac:spMkLst>
        </pc:spChg>
        <pc:spChg chg="add del">
          <ac:chgData name="Wang, Binxu" userId="9b20ddcf-4902-483c-b31e-992bc5b4f08d" providerId="ADAL" clId="{DA3C4332-CDD4-4DDC-BCA9-D3B3183B00FA}" dt="2023-03-08T03:03:43.895" v="3125" actId="26606"/>
          <ac:spMkLst>
            <pc:docMk/>
            <pc:sldMk cId="3111978071" sldId="345"/>
            <ac:spMk id="15" creationId="{D5B012D8-7F27-4758-9AC6-C889B154BD73}"/>
          </ac:spMkLst>
        </pc:spChg>
        <pc:spChg chg="add del">
          <ac:chgData name="Wang, Binxu" userId="9b20ddcf-4902-483c-b31e-992bc5b4f08d" providerId="ADAL" clId="{DA3C4332-CDD4-4DDC-BCA9-D3B3183B00FA}" dt="2023-03-08T03:03:56.037" v="3127" actId="26606"/>
          <ac:spMkLst>
            <pc:docMk/>
            <pc:sldMk cId="3111978071" sldId="345"/>
            <ac:spMk id="17" creationId="{8496D4E3-2042-4A7A-B321-DC5615463299}"/>
          </ac:spMkLst>
        </pc:spChg>
        <pc:spChg chg="add del">
          <ac:chgData name="Wang, Binxu" userId="9b20ddcf-4902-483c-b31e-992bc5b4f08d" providerId="ADAL" clId="{DA3C4332-CDD4-4DDC-BCA9-D3B3183B00FA}" dt="2023-03-08T03:04:00.319" v="3129" actId="26606"/>
          <ac:spMkLst>
            <pc:docMk/>
            <pc:sldMk cId="3111978071" sldId="345"/>
            <ac:spMk id="21" creationId="{3A930249-8242-4E2B-AF17-C01826488321}"/>
          </ac:spMkLst>
        </pc:spChg>
        <pc:spChg chg="add del">
          <ac:chgData name="Wang, Binxu" userId="9b20ddcf-4902-483c-b31e-992bc5b4f08d" providerId="ADAL" clId="{DA3C4332-CDD4-4DDC-BCA9-D3B3183B00FA}" dt="2023-03-08T03:04:00.319" v="3129" actId="26606"/>
          <ac:spMkLst>
            <pc:docMk/>
            <pc:sldMk cId="3111978071" sldId="345"/>
            <ac:spMk id="22" creationId="{A5BDD999-C5E1-4B3E-A710-768673819165}"/>
          </ac:spMkLst>
        </pc:spChg>
        <pc:spChg chg="add del">
          <ac:chgData name="Wang, Binxu" userId="9b20ddcf-4902-483c-b31e-992bc5b4f08d" providerId="ADAL" clId="{DA3C4332-CDD4-4DDC-BCA9-D3B3183B00FA}" dt="2023-03-08T03:04:06.455" v="3131" actId="26606"/>
          <ac:spMkLst>
            <pc:docMk/>
            <pc:sldMk cId="3111978071" sldId="345"/>
            <ac:spMk id="25" creationId="{716F42E0-28DF-4093-AFC5-CA01F54C8897}"/>
          </ac:spMkLst>
        </pc:spChg>
        <pc:spChg chg="add del">
          <ac:chgData name="Wang, Binxu" userId="9b20ddcf-4902-483c-b31e-992bc5b4f08d" providerId="ADAL" clId="{DA3C4332-CDD4-4DDC-BCA9-D3B3183B00FA}" dt="2023-03-08T03:04:06.455" v="3131" actId="26606"/>
          <ac:spMkLst>
            <pc:docMk/>
            <pc:sldMk cId="3111978071" sldId="345"/>
            <ac:spMk id="27" creationId="{4063B759-00FC-46D1-9898-8E8625268FAF}"/>
          </ac:spMkLst>
        </pc:spChg>
        <pc:spChg chg="add del">
          <ac:chgData name="Wang, Binxu" userId="9b20ddcf-4902-483c-b31e-992bc5b4f08d" providerId="ADAL" clId="{DA3C4332-CDD4-4DDC-BCA9-D3B3183B00FA}" dt="2023-03-08T03:04:06.455" v="3131" actId="26606"/>
          <ac:spMkLst>
            <pc:docMk/>
            <pc:sldMk cId="3111978071" sldId="345"/>
            <ac:spMk id="28" creationId="{D5B012D8-7F27-4758-9AC6-C889B154BD73}"/>
          </ac:spMkLst>
        </pc:spChg>
        <pc:spChg chg="add">
          <ac:chgData name="Wang, Binxu" userId="9b20ddcf-4902-483c-b31e-992bc5b4f08d" providerId="ADAL" clId="{DA3C4332-CDD4-4DDC-BCA9-D3B3183B00FA}" dt="2023-03-08T03:04:06.455" v="3131" actId="26606"/>
          <ac:spMkLst>
            <pc:docMk/>
            <pc:sldMk cId="3111978071" sldId="345"/>
            <ac:spMk id="33" creationId="{6F40FBDA-CEB1-40F0-9AB9-BD9C402D70FE}"/>
          </ac:spMkLst>
        </pc:spChg>
        <pc:spChg chg="add">
          <ac:chgData name="Wang, Binxu" userId="9b20ddcf-4902-483c-b31e-992bc5b4f08d" providerId="ADAL" clId="{DA3C4332-CDD4-4DDC-BCA9-D3B3183B00FA}" dt="2023-03-08T03:04:06.455" v="3131" actId="26606"/>
          <ac:spMkLst>
            <pc:docMk/>
            <pc:sldMk cId="3111978071" sldId="345"/>
            <ac:spMk id="35" creationId="{0344D4FE-ABEF-4230-9E4E-AD5782FC78AC}"/>
          </ac:spMkLst>
        </pc:spChg>
        <pc:spChg chg="add">
          <ac:chgData name="Wang, Binxu" userId="9b20ddcf-4902-483c-b31e-992bc5b4f08d" providerId="ADAL" clId="{DA3C4332-CDD4-4DDC-BCA9-D3B3183B00FA}" dt="2023-03-08T03:04:06.455" v="3131" actId="26606"/>
          <ac:spMkLst>
            <pc:docMk/>
            <pc:sldMk cId="3111978071" sldId="345"/>
            <ac:spMk id="37" creationId="{9325F979-D3F9-4926-81B7-7ACCB31A501B}"/>
          </ac:spMkLst>
        </pc:spChg>
        <pc:picChg chg="add del">
          <ac:chgData name="Wang, Binxu" userId="9b20ddcf-4902-483c-b31e-992bc5b4f08d" providerId="ADAL" clId="{DA3C4332-CDD4-4DDC-BCA9-D3B3183B00FA}" dt="2023-03-08T03:03:43.895" v="3125" actId="26606"/>
          <ac:picMkLst>
            <pc:docMk/>
            <pc:sldMk cId="3111978071" sldId="345"/>
            <ac:picMk id="7" creationId="{A46B031B-1AC3-15FE-46B8-92BC9F880264}"/>
          </ac:picMkLst>
        </pc:picChg>
        <pc:picChg chg="add del">
          <ac:chgData name="Wang, Binxu" userId="9b20ddcf-4902-483c-b31e-992bc5b4f08d" providerId="ADAL" clId="{DA3C4332-CDD4-4DDC-BCA9-D3B3183B00FA}" dt="2023-03-08T03:03:56.037" v="3127" actId="26606"/>
          <ac:picMkLst>
            <pc:docMk/>
            <pc:sldMk cId="3111978071" sldId="345"/>
            <ac:picMk id="18" creationId="{9EF3777E-0DA3-47EC-2D63-C277CFB743A4}"/>
          </ac:picMkLst>
        </pc:picChg>
        <pc:picChg chg="add del">
          <ac:chgData name="Wang, Binxu" userId="9b20ddcf-4902-483c-b31e-992bc5b4f08d" providerId="ADAL" clId="{DA3C4332-CDD4-4DDC-BCA9-D3B3183B00FA}" dt="2023-03-08T03:04:00.319" v="3129" actId="26606"/>
          <ac:picMkLst>
            <pc:docMk/>
            <pc:sldMk cId="3111978071" sldId="345"/>
            <ac:picMk id="23" creationId="{37934669-CC03-0CAC-0436-610D8E3F1ECC}"/>
          </ac:picMkLst>
        </pc:picChg>
        <pc:picChg chg="add mod">
          <ac:chgData name="Wang, Binxu" userId="9b20ddcf-4902-483c-b31e-992bc5b4f08d" providerId="ADAL" clId="{DA3C4332-CDD4-4DDC-BCA9-D3B3183B00FA}" dt="2023-03-08T03:04:06.455" v="3131" actId="26606"/>
          <ac:picMkLst>
            <pc:docMk/>
            <pc:sldMk cId="3111978071" sldId="345"/>
            <ac:picMk id="26" creationId="{A46B031B-1AC3-15FE-46B8-92BC9F880264}"/>
          </ac:picMkLst>
        </pc:picChg>
        <pc:cxnChg chg="add del">
          <ac:chgData name="Wang, Binxu" userId="9b20ddcf-4902-483c-b31e-992bc5b4f08d" providerId="ADAL" clId="{DA3C4332-CDD4-4DDC-BCA9-D3B3183B00FA}" dt="2023-03-08T03:03:56.037" v="3127" actId="26606"/>
          <ac:cxnSpMkLst>
            <pc:docMk/>
            <pc:sldMk cId="3111978071" sldId="345"/>
            <ac:cxnSpMk id="19" creationId="{B44245A4-2E90-4CC3-80EB-0F26D03B9822}"/>
          </ac:cxnSpMkLst>
        </pc:cxnChg>
      </pc:sldChg>
      <pc:sldChg chg="addSp delSp modSp mod ord">
        <pc:chgData name="Wang, Binxu" userId="9b20ddcf-4902-483c-b31e-992bc5b4f08d" providerId="ADAL" clId="{DA3C4332-CDD4-4DDC-BCA9-D3B3183B00FA}" dt="2023-03-08T03:12:04.121" v="3329"/>
        <pc:sldMkLst>
          <pc:docMk/>
          <pc:sldMk cId="3440032127" sldId="347"/>
        </pc:sldMkLst>
        <pc:spChg chg="mod">
          <ac:chgData name="Wang, Binxu" userId="9b20ddcf-4902-483c-b31e-992bc5b4f08d" providerId="ADAL" clId="{DA3C4332-CDD4-4DDC-BCA9-D3B3183B00FA}" dt="2023-03-08T03:11:28.050" v="3324" actId="122"/>
          <ac:spMkLst>
            <pc:docMk/>
            <pc:sldMk cId="3440032127" sldId="347"/>
            <ac:spMk id="4" creationId="{A5D2E109-A946-6D0A-E8CB-EC00C33409F6}"/>
          </ac:spMkLst>
        </pc:spChg>
        <pc:grpChg chg="add mod">
          <ac:chgData name="Wang, Binxu" userId="9b20ddcf-4902-483c-b31e-992bc5b4f08d" providerId="ADAL" clId="{DA3C4332-CDD4-4DDC-BCA9-D3B3183B00FA}" dt="2023-03-08T03:10:43.263" v="3310" actId="1076"/>
          <ac:grpSpMkLst>
            <pc:docMk/>
            <pc:sldMk cId="3440032127" sldId="347"/>
            <ac:grpSpMk id="12" creationId="{2C832823-64EE-55E8-5762-B876DE97C37A}"/>
          </ac:grpSpMkLst>
        </pc:grpChg>
        <pc:grpChg chg="add mod">
          <ac:chgData name="Wang, Binxu" userId="9b20ddcf-4902-483c-b31e-992bc5b4f08d" providerId="ADAL" clId="{DA3C4332-CDD4-4DDC-BCA9-D3B3183B00FA}" dt="2023-03-08T03:11:39.706" v="3325" actId="164"/>
          <ac:grpSpMkLst>
            <pc:docMk/>
            <pc:sldMk cId="3440032127" sldId="347"/>
            <ac:grpSpMk id="17" creationId="{FCCB2273-F263-43AC-9CC8-E6F195AC9204}"/>
          </ac:grpSpMkLst>
        </pc:grpChg>
        <pc:picChg chg="add mod">
          <ac:chgData name="Wang, Binxu" userId="9b20ddcf-4902-483c-b31e-992bc5b4f08d" providerId="ADAL" clId="{DA3C4332-CDD4-4DDC-BCA9-D3B3183B00FA}" dt="2023-03-08T03:11:39.706" v="3325" actId="164"/>
          <ac:picMkLst>
            <pc:docMk/>
            <pc:sldMk cId="3440032127" sldId="347"/>
            <ac:picMk id="3" creationId="{3A797745-60B6-72D0-BCF4-9EA11EC2269F}"/>
          </ac:picMkLst>
        </pc:picChg>
        <pc:picChg chg="add mod">
          <ac:chgData name="Wang, Binxu" userId="9b20ddcf-4902-483c-b31e-992bc5b4f08d" providerId="ADAL" clId="{DA3C4332-CDD4-4DDC-BCA9-D3B3183B00FA}" dt="2023-03-08T03:10:41.146" v="3309" actId="164"/>
          <ac:picMkLst>
            <pc:docMk/>
            <pc:sldMk cId="3440032127" sldId="347"/>
            <ac:picMk id="7" creationId="{9656A1B1-D221-1BDD-5833-3E75C845267B}"/>
          </ac:picMkLst>
        </pc:picChg>
        <pc:picChg chg="add mod">
          <ac:chgData name="Wang, Binxu" userId="9b20ddcf-4902-483c-b31e-992bc5b4f08d" providerId="ADAL" clId="{DA3C4332-CDD4-4DDC-BCA9-D3B3183B00FA}" dt="2023-03-08T03:10:41.146" v="3309" actId="164"/>
          <ac:picMkLst>
            <pc:docMk/>
            <pc:sldMk cId="3440032127" sldId="347"/>
            <ac:picMk id="8" creationId="{770D9841-FF8F-909A-BE5F-7C21D997A703}"/>
          </ac:picMkLst>
        </pc:picChg>
        <pc:picChg chg="add mod">
          <ac:chgData name="Wang, Binxu" userId="9b20ddcf-4902-483c-b31e-992bc5b4f08d" providerId="ADAL" clId="{DA3C4332-CDD4-4DDC-BCA9-D3B3183B00FA}" dt="2023-03-08T03:10:41.146" v="3309" actId="164"/>
          <ac:picMkLst>
            <pc:docMk/>
            <pc:sldMk cId="3440032127" sldId="347"/>
            <ac:picMk id="9" creationId="{ACA16BB2-40C5-9EEE-DEEC-5A8B81B307EE}"/>
          </ac:picMkLst>
        </pc:picChg>
        <pc:picChg chg="add mod">
          <ac:chgData name="Wang, Binxu" userId="9b20ddcf-4902-483c-b31e-992bc5b4f08d" providerId="ADAL" clId="{DA3C4332-CDD4-4DDC-BCA9-D3B3183B00FA}" dt="2023-03-08T03:10:41.146" v="3309" actId="164"/>
          <ac:picMkLst>
            <pc:docMk/>
            <pc:sldMk cId="3440032127" sldId="347"/>
            <ac:picMk id="10" creationId="{CFDDB312-F967-E82A-010E-93109F807489}"/>
          </ac:picMkLst>
        </pc:picChg>
        <pc:picChg chg="add mod">
          <ac:chgData name="Wang, Binxu" userId="9b20ddcf-4902-483c-b31e-992bc5b4f08d" providerId="ADAL" clId="{DA3C4332-CDD4-4DDC-BCA9-D3B3183B00FA}" dt="2023-03-08T03:10:41.146" v="3309" actId="164"/>
          <ac:picMkLst>
            <pc:docMk/>
            <pc:sldMk cId="3440032127" sldId="347"/>
            <ac:picMk id="11" creationId="{E10C6A79-F019-F803-9E53-1753388DA1A0}"/>
          </ac:picMkLst>
        </pc:picChg>
        <pc:picChg chg="add mod">
          <ac:chgData name="Wang, Binxu" userId="9b20ddcf-4902-483c-b31e-992bc5b4f08d" providerId="ADAL" clId="{DA3C4332-CDD4-4DDC-BCA9-D3B3183B00FA}" dt="2023-03-08T03:11:39.706" v="3325" actId="164"/>
          <ac:picMkLst>
            <pc:docMk/>
            <pc:sldMk cId="3440032127" sldId="347"/>
            <ac:picMk id="13" creationId="{D2DC587D-53AC-5D1E-0665-6DBA5443CB60}"/>
          </ac:picMkLst>
        </pc:picChg>
        <pc:picChg chg="add del mod">
          <ac:chgData name="Wang, Binxu" userId="9b20ddcf-4902-483c-b31e-992bc5b4f08d" providerId="ADAL" clId="{DA3C4332-CDD4-4DDC-BCA9-D3B3183B00FA}" dt="2023-03-08T03:11:04.055" v="3320" actId="478"/>
          <ac:picMkLst>
            <pc:docMk/>
            <pc:sldMk cId="3440032127" sldId="347"/>
            <ac:picMk id="14" creationId="{B9C97084-EAE2-B130-5D29-3CC0088D71FB}"/>
          </ac:picMkLst>
        </pc:picChg>
        <pc:picChg chg="add mod">
          <ac:chgData name="Wang, Binxu" userId="9b20ddcf-4902-483c-b31e-992bc5b4f08d" providerId="ADAL" clId="{DA3C4332-CDD4-4DDC-BCA9-D3B3183B00FA}" dt="2023-03-08T03:11:39.706" v="3325" actId="164"/>
          <ac:picMkLst>
            <pc:docMk/>
            <pc:sldMk cId="3440032127" sldId="347"/>
            <ac:picMk id="15" creationId="{6DC197A5-F0AC-5DAA-70D5-E5B32365EEC8}"/>
          </ac:picMkLst>
        </pc:picChg>
        <pc:picChg chg="add mod">
          <ac:chgData name="Wang, Binxu" userId="9b20ddcf-4902-483c-b31e-992bc5b4f08d" providerId="ADAL" clId="{DA3C4332-CDD4-4DDC-BCA9-D3B3183B00FA}" dt="2023-03-08T03:11:39.706" v="3325" actId="164"/>
          <ac:picMkLst>
            <pc:docMk/>
            <pc:sldMk cId="3440032127" sldId="347"/>
            <ac:picMk id="16" creationId="{882927BD-9E2C-861C-4A0D-856BEDF8F025}"/>
          </ac:picMkLst>
        </pc:picChg>
      </pc:sldChg>
      <pc:sldChg chg="addSp modSp mod modAnim">
        <pc:chgData name="Wang, Binxu" userId="9b20ddcf-4902-483c-b31e-992bc5b4f08d" providerId="ADAL" clId="{DA3C4332-CDD4-4DDC-BCA9-D3B3183B00FA}" dt="2023-03-08T02:24:13.423" v="2659" actId="20577"/>
        <pc:sldMkLst>
          <pc:docMk/>
          <pc:sldMk cId="2867776745" sldId="348"/>
        </pc:sldMkLst>
        <pc:spChg chg="mod">
          <ac:chgData name="Wang, Binxu" userId="9b20ddcf-4902-483c-b31e-992bc5b4f08d" providerId="ADAL" clId="{DA3C4332-CDD4-4DDC-BCA9-D3B3183B00FA}" dt="2023-03-06T21:33:37.990" v="1413" actId="20577"/>
          <ac:spMkLst>
            <pc:docMk/>
            <pc:sldMk cId="2867776745" sldId="348"/>
            <ac:spMk id="2" creationId="{1B426100-5FB0-6F05-58E3-2B88A4FCB64A}"/>
          </ac:spMkLst>
        </pc:spChg>
        <pc:spChg chg="mod">
          <ac:chgData name="Wang, Binxu" userId="9b20ddcf-4902-483c-b31e-992bc5b4f08d" providerId="ADAL" clId="{DA3C4332-CDD4-4DDC-BCA9-D3B3183B00FA}" dt="2023-03-08T02:24:13.423" v="2659" actId="20577"/>
          <ac:spMkLst>
            <pc:docMk/>
            <pc:sldMk cId="2867776745" sldId="348"/>
            <ac:spMk id="3" creationId="{94F97E4C-B10C-5BA4-D775-0D1F6E50BA00}"/>
          </ac:spMkLst>
        </pc:spChg>
        <pc:picChg chg="add mod">
          <ac:chgData name="Wang, Binxu" userId="9b20ddcf-4902-483c-b31e-992bc5b4f08d" providerId="ADAL" clId="{DA3C4332-CDD4-4DDC-BCA9-D3B3183B00FA}" dt="2023-03-06T21:30:23.693" v="1202" actId="1076"/>
          <ac:picMkLst>
            <pc:docMk/>
            <pc:sldMk cId="2867776745" sldId="348"/>
            <ac:picMk id="4" creationId="{8BBCFBC9-A728-E68B-8501-84FAB3BDC0E3}"/>
          </ac:picMkLst>
        </pc:picChg>
      </pc:sldChg>
      <pc:sldChg chg="modSp mod">
        <pc:chgData name="Wang, Binxu" userId="9b20ddcf-4902-483c-b31e-992bc5b4f08d" providerId="ADAL" clId="{DA3C4332-CDD4-4DDC-BCA9-D3B3183B00FA}" dt="2023-03-08T03:04:53.526" v="3204" actId="122"/>
        <pc:sldMkLst>
          <pc:docMk/>
          <pc:sldMk cId="1755023885" sldId="350"/>
        </pc:sldMkLst>
        <pc:spChg chg="mod">
          <ac:chgData name="Wang, Binxu" userId="9b20ddcf-4902-483c-b31e-992bc5b4f08d" providerId="ADAL" clId="{DA3C4332-CDD4-4DDC-BCA9-D3B3183B00FA}" dt="2023-03-08T03:04:52.520" v="3203" actId="122"/>
          <ac:spMkLst>
            <pc:docMk/>
            <pc:sldMk cId="1755023885" sldId="350"/>
            <ac:spMk id="4" creationId="{4AE380BE-69F0-4A46-8BD0-C6319FE7CC86}"/>
          </ac:spMkLst>
        </pc:spChg>
        <pc:spChg chg="mod">
          <ac:chgData name="Wang, Binxu" userId="9b20ddcf-4902-483c-b31e-992bc5b4f08d" providerId="ADAL" clId="{DA3C4332-CDD4-4DDC-BCA9-D3B3183B00FA}" dt="2023-03-08T03:04:53.526" v="3204" actId="122"/>
          <ac:spMkLst>
            <pc:docMk/>
            <pc:sldMk cId="1755023885" sldId="350"/>
            <ac:spMk id="6" creationId="{9DD25829-73F3-9CA3-BAD2-263EB7127CB3}"/>
          </ac:spMkLst>
        </pc:spChg>
      </pc:sldChg>
      <pc:sldChg chg="addSp modSp add mod">
        <pc:chgData name="Wang, Binxu" userId="9b20ddcf-4902-483c-b31e-992bc5b4f08d" providerId="ADAL" clId="{DA3C4332-CDD4-4DDC-BCA9-D3B3183B00FA}" dt="2023-03-06T22:47:05.521" v="2600" actId="1076"/>
        <pc:sldMkLst>
          <pc:docMk/>
          <pc:sldMk cId="2320686146" sldId="351"/>
        </pc:sldMkLst>
        <pc:spChg chg="mod">
          <ac:chgData name="Wang, Binxu" userId="9b20ddcf-4902-483c-b31e-992bc5b4f08d" providerId="ADAL" clId="{DA3C4332-CDD4-4DDC-BCA9-D3B3183B00FA}" dt="2023-03-06T22:47:03.098" v="2599" actId="1076"/>
          <ac:spMkLst>
            <pc:docMk/>
            <pc:sldMk cId="2320686146" sldId="351"/>
            <ac:spMk id="4" creationId="{0BB66ACC-7F76-84D1-3B7E-FB0A97831182}"/>
          </ac:spMkLst>
        </pc:spChg>
        <pc:spChg chg="mod">
          <ac:chgData name="Wang, Binxu" userId="9b20ddcf-4902-483c-b31e-992bc5b4f08d" providerId="ADAL" clId="{DA3C4332-CDD4-4DDC-BCA9-D3B3183B00FA}" dt="2023-03-06T22:47:05.521" v="2600" actId="1076"/>
          <ac:spMkLst>
            <pc:docMk/>
            <pc:sldMk cId="2320686146" sldId="351"/>
            <ac:spMk id="7" creationId="{7FA22E4E-D14D-57D8-4DD4-F4A196390928}"/>
          </ac:spMkLst>
        </pc:spChg>
        <pc:picChg chg="add mod">
          <ac:chgData name="Wang, Binxu" userId="9b20ddcf-4902-483c-b31e-992bc5b4f08d" providerId="ADAL" clId="{DA3C4332-CDD4-4DDC-BCA9-D3B3183B00FA}" dt="2023-03-06T22:46:45.569" v="2584" actId="1076"/>
          <ac:picMkLst>
            <pc:docMk/>
            <pc:sldMk cId="2320686146" sldId="351"/>
            <ac:picMk id="3" creationId="{82A8104A-CAE2-B21E-6731-D5B1AB964B5D}"/>
          </ac:picMkLst>
        </pc:picChg>
      </pc:sldChg>
      <pc:sldChg chg="del">
        <pc:chgData name="Wang, Binxu" userId="9b20ddcf-4902-483c-b31e-992bc5b4f08d" providerId="ADAL" clId="{DA3C4332-CDD4-4DDC-BCA9-D3B3183B00FA}" dt="2023-03-06T22:46:26.829" v="2581" actId="2696"/>
        <pc:sldMkLst>
          <pc:docMk/>
          <pc:sldMk cId="3594594114" sldId="351"/>
        </pc:sldMkLst>
      </pc:sldChg>
      <pc:sldChg chg="modSp mod">
        <pc:chgData name="Wang, Binxu" userId="9b20ddcf-4902-483c-b31e-992bc5b4f08d" providerId="ADAL" clId="{DA3C4332-CDD4-4DDC-BCA9-D3B3183B00FA}" dt="2023-03-08T02:54:27.592" v="3021" actId="20577"/>
        <pc:sldMkLst>
          <pc:docMk/>
          <pc:sldMk cId="846782183" sldId="352"/>
        </pc:sldMkLst>
        <pc:spChg chg="mod">
          <ac:chgData name="Wang, Binxu" userId="9b20ddcf-4902-483c-b31e-992bc5b4f08d" providerId="ADAL" clId="{DA3C4332-CDD4-4DDC-BCA9-D3B3183B00FA}" dt="2023-03-08T02:54:27.592" v="3021" actId="20577"/>
          <ac:spMkLst>
            <pc:docMk/>
            <pc:sldMk cId="846782183" sldId="352"/>
            <ac:spMk id="3" creationId="{F324B1FC-42D9-429F-F6A7-339C78903D5D}"/>
          </ac:spMkLst>
        </pc:spChg>
      </pc:sldChg>
      <pc:sldChg chg="modSp mod">
        <pc:chgData name="Wang, Binxu" userId="9b20ddcf-4902-483c-b31e-992bc5b4f08d" providerId="ADAL" clId="{DA3C4332-CDD4-4DDC-BCA9-D3B3183B00FA}" dt="2023-03-08T03:09:20.607" v="3294" actId="20577"/>
        <pc:sldMkLst>
          <pc:docMk/>
          <pc:sldMk cId="3442304484" sldId="353"/>
        </pc:sldMkLst>
        <pc:spChg chg="mod">
          <ac:chgData name="Wang, Binxu" userId="9b20ddcf-4902-483c-b31e-992bc5b4f08d" providerId="ADAL" clId="{DA3C4332-CDD4-4DDC-BCA9-D3B3183B00FA}" dt="2023-03-08T03:09:20.607" v="3294" actId="20577"/>
          <ac:spMkLst>
            <pc:docMk/>
            <pc:sldMk cId="3442304484" sldId="353"/>
            <ac:spMk id="2" creationId="{EBCAA4D2-CB07-4765-E7E3-256D24EF1C3E}"/>
          </ac:spMkLst>
        </pc:spChg>
        <pc:spChg chg="mod">
          <ac:chgData name="Wang, Binxu" userId="9b20ddcf-4902-483c-b31e-992bc5b4f08d" providerId="ADAL" clId="{DA3C4332-CDD4-4DDC-BCA9-D3B3183B00FA}" dt="2023-03-08T03:08:55.100" v="3291" actId="20577"/>
          <ac:spMkLst>
            <pc:docMk/>
            <pc:sldMk cId="3442304484" sldId="353"/>
            <ac:spMk id="3" creationId="{B453B854-71FD-E37A-3056-A30867E9C175}"/>
          </ac:spMkLst>
        </pc:spChg>
      </pc:sldChg>
      <pc:sldChg chg="addSp modSp mod setBg setClrOvrMap">
        <pc:chgData name="Wang, Binxu" userId="9b20ddcf-4902-483c-b31e-992bc5b4f08d" providerId="ADAL" clId="{DA3C4332-CDD4-4DDC-BCA9-D3B3183B00FA}" dt="2023-03-08T03:09:50.354" v="3302" actId="962"/>
        <pc:sldMkLst>
          <pc:docMk/>
          <pc:sldMk cId="897643880" sldId="354"/>
        </pc:sldMkLst>
        <pc:spChg chg="mod">
          <ac:chgData name="Wang, Binxu" userId="9b20ddcf-4902-483c-b31e-992bc5b4f08d" providerId="ADAL" clId="{DA3C4332-CDD4-4DDC-BCA9-D3B3183B00FA}" dt="2023-03-08T03:09:47.554" v="3300" actId="26606"/>
          <ac:spMkLst>
            <pc:docMk/>
            <pc:sldMk cId="897643880" sldId="354"/>
            <ac:spMk id="2" creationId="{5A984334-6DD2-943D-AFDE-100C34651C46}"/>
          </ac:spMkLst>
        </pc:spChg>
        <pc:spChg chg="mod">
          <ac:chgData name="Wang, Binxu" userId="9b20ddcf-4902-483c-b31e-992bc5b4f08d" providerId="ADAL" clId="{DA3C4332-CDD4-4DDC-BCA9-D3B3183B00FA}" dt="2023-03-08T03:09:47.554" v="3300" actId="26606"/>
          <ac:spMkLst>
            <pc:docMk/>
            <pc:sldMk cId="897643880" sldId="354"/>
            <ac:spMk id="4" creationId="{FFAA7044-C355-F096-039D-D0CD49A66487}"/>
          </ac:spMkLst>
        </pc:spChg>
        <pc:spChg chg="add">
          <ac:chgData name="Wang, Binxu" userId="9b20ddcf-4902-483c-b31e-992bc5b4f08d" providerId="ADAL" clId="{DA3C4332-CDD4-4DDC-BCA9-D3B3183B00FA}" dt="2023-03-08T03:09:47.554" v="3300" actId="26606"/>
          <ac:spMkLst>
            <pc:docMk/>
            <pc:sldMk cId="897643880" sldId="354"/>
            <ac:spMk id="10" creationId="{6F40FBDA-CEB1-40F0-9AB9-BD9C402D70FE}"/>
          </ac:spMkLst>
        </pc:spChg>
        <pc:spChg chg="add">
          <ac:chgData name="Wang, Binxu" userId="9b20ddcf-4902-483c-b31e-992bc5b4f08d" providerId="ADAL" clId="{DA3C4332-CDD4-4DDC-BCA9-D3B3183B00FA}" dt="2023-03-08T03:09:47.554" v="3300" actId="26606"/>
          <ac:spMkLst>
            <pc:docMk/>
            <pc:sldMk cId="897643880" sldId="354"/>
            <ac:spMk id="12" creationId="{0344D4FE-ABEF-4230-9E4E-AD5782FC78AC}"/>
          </ac:spMkLst>
        </pc:spChg>
        <pc:spChg chg="add">
          <ac:chgData name="Wang, Binxu" userId="9b20ddcf-4902-483c-b31e-992bc5b4f08d" providerId="ADAL" clId="{DA3C4332-CDD4-4DDC-BCA9-D3B3183B00FA}" dt="2023-03-08T03:09:47.554" v="3300" actId="26606"/>
          <ac:spMkLst>
            <pc:docMk/>
            <pc:sldMk cId="897643880" sldId="354"/>
            <ac:spMk id="14" creationId="{9325F979-D3F9-4926-81B7-7ACCB31A501B}"/>
          </ac:spMkLst>
        </pc:spChg>
        <pc:picChg chg="add mod">
          <ac:chgData name="Wang, Binxu" userId="9b20ddcf-4902-483c-b31e-992bc5b4f08d" providerId="ADAL" clId="{DA3C4332-CDD4-4DDC-BCA9-D3B3183B00FA}" dt="2023-03-08T03:09:50.354" v="3302" actId="962"/>
          <ac:picMkLst>
            <pc:docMk/>
            <pc:sldMk cId="897643880" sldId="354"/>
            <ac:picMk id="6" creationId="{F82BC0C6-1A28-0584-3974-4BA43EC1459B}"/>
          </ac:picMkLst>
        </pc:picChg>
      </pc:sldChg>
      <pc:sldChg chg="modSp mod">
        <pc:chgData name="Wang, Binxu" userId="9b20ddcf-4902-483c-b31e-992bc5b4f08d" providerId="ADAL" clId="{DA3C4332-CDD4-4DDC-BCA9-D3B3183B00FA}" dt="2023-03-08T03:09:37.174" v="3299" actId="20577"/>
        <pc:sldMkLst>
          <pc:docMk/>
          <pc:sldMk cId="2237187973" sldId="355"/>
        </pc:sldMkLst>
        <pc:spChg chg="mod">
          <ac:chgData name="Wang, Binxu" userId="9b20ddcf-4902-483c-b31e-992bc5b4f08d" providerId="ADAL" clId="{DA3C4332-CDD4-4DDC-BCA9-D3B3183B00FA}" dt="2023-03-08T03:09:37.174" v="3299" actId="20577"/>
          <ac:spMkLst>
            <pc:docMk/>
            <pc:sldMk cId="2237187973" sldId="355"/>
            <ac:spMk id="3" creationId="{57F295DC-5EB4-BC88-1418-0A7EA0482036}"/>
          </ac:spMkLst>
        </pc:spChg>
      </pc:sldChg>
      <pc:sldChg chg="addSp modSp new mod modTransition modAnim">
        <pc:chgData name="Wang, Binxu" userId="9b20ddcf-4902-483c-b31e-992bc5b4f08d" providerId="ADAL" clId="{DA3C4332-CDD4-4DDC-BCA9-D3B3183B00FA}" dt="2023-03-08T02:19:07.518" v="2644" actId="14100"/>
        <pc:sldMkLst>
          <pc:docMk/>
          <pc:sldMk cId="670373490" sldId="356"/>
        </pc:sldMkLst>
        <pc:spChg chg="mod">
          <ac:chgData name="Wang, Binxu" userId="9b20ddcf-4902-483c-b31e-992bc5b4f08d" providerId="ADAL" clId="{DA3C4332-CDD4-4DDC-BCA9-D3B3183B00FA}" dt="2023-03-06T21:32:09.829" v="1286" actId="14100"/>
          <ac:spMkLst>
            <pc:docMk/>
            <pc:sldMk cId="670373490" sldId="356"/>
            <ac:spMk id="2" creationId="{40E0166E-7FAA-5931-8D72-3B84B3BB80FF}"/>
          </ac:spMkLst>
        </pc:spChg>
        <pc:spChg chg="mod">
          <ac:chgData name="Wang, Binxu" userId="9b20ddcf-4902-483c-b31e-992bc5b4f08d" providerId="ADAL" clId="{DA3C4332-CDD4-4DDC-BCA9-D3B3183B00FA}" dt="2023-03-08T02:19:07.518" v="2644" actId="14100"/>
          <ac:spMkLst>
            <pc:docMk/>
            <pc:sldMk cId="670373490" sldId="356"/>
            <ac:spMk id="3" creationId="{D98D40AA-E94C-6687-2EBA-BF788D211FE3}"/>
          </ac:spMkLst>
        </pc:spChg>
        <pc:spChg chg="add mod">
          <ac:chgData name="Wang, Binxu" userId="9b20ddcf-4902-483c-b31e-992bc5b4f08d" providerId="ADAL" clId="{DA3C4332-CDD4-4DDC-BCA9-D3B3183B00FA}" dt="2023-03-06T21:18:55.712" v="838" actId="20577"/>
          <ac:spMkLst>
            <pc:docMk/>
            <pc:sldMk cId="670373490" sldId="356"/>
            <ac:spMk id="5" creationId="{07F96E50-FE27-6A21-FAA4-D2100F5EEA45}"/>
          </ac:spMkLst>
        </pc:spChg>
        <pc:picChg chg="add mod">
          <ac:chgData name="Wang, Binxu" userId="9b20ddcf-4902-483c-b31e-992bc5b4f08d" providerId="ADAL" clId="{DA3C4332-CDD4-4DDC-BCA9-D3B3183B00FA}" dt="2023-03-06T21:11:24.813" v="601" actId="1076"/>
          <ac:picMkLst>
            <pc:docMk/>
            <pc:sldMk cId="670373490" sldId="356"/>
            <ac:picMk id="4" creationId="{78C8BDDA-04C3-797E-7943-4B235EBD5E26}"/>
          </ac:picMkLst>
        </pc:picChg>
      </pc:sldChg>
      <pc:sldChg chg="addSp delSp modSp new mod modAnim">
        <pc:chgData name="Wang, Binxu" userId="9b20ddcf-4902-483c-b31e-992bc5b4f08d" providerId="ADAL" clId="{DA3C4332-CDD4-4DDC-BCA9-D3B3183B00FA}" dt="2023-03-08T02:41:38.430" v="2802" actId="27636"/>
        <pc:sldMkLst>
          <pc:docMk/>
          <pc:sldMk cId="97112256" sldId="357"/>
        </pc:sldMkLst>
        <pc:spChg chg="mod">
          <ac:chgData name="Wang, Binxu" userId="9b20ddcf-4902-483c-b31e-992bc5b4f08d" providerId="ADAL" clId="{DA3C4332-CDD4-4DDC-BCA9-D3B3183B00FA}" dt="2023-03-06T21:49:18.568" v="2143" actId="1076"/>
          <ac:spMkLst>
            <pc:docMk/>
            <pc:sldMk cId="97112256" sldId="357"/>
            <ac:spMk id="2" creationId="{C34B2BA1-B6BF-501D-2449-C7778511C0E7}"/>
          </ac:spMkLst>
        </pc:spChg>
        <pc:spChg chg="mod">
          <ac:chgData name="Wang, Binxu" userId="9b20ddcf-4902-483c-b31e-992bc5b4f08d" providerId="ADAL" clId="{DA3C4332-CDD4-4DDC-BCA9-D3B3183B00FA}" dt="2023-03-08T02:41:38.430" v="2802" actId="27636"/>
          <ac:spMkLst>
            <pc:docMk/>
            <pc:sldMk cId="97112256" sldId="357"/>
            <ac:spMk id="3" creationId="{19626C03-D23B-40AE-9863-32B5493870EB}"/>
          </ac:spMkLst>
        </pc:spChg>
        <pc:spChg chg="add del mod">
          <ac:chgData name="Wang, Binxu" userId="9b20ddcf-4902-483c-b31e-992bc5b4f08d" providerId="ADAL" clId="{DA3C4332-CDD4-4DDC-BCA9-D3B3183B00FA}" dt="2023-03-06T21:36:57.118" v="1661" actId="478"/>
          <ac:spMkLst>
            <pc:docMk/>
            <pc:sldMk cId="97112256" sldId="357"/>
            <ac:spMk id="4" creationId="{36B3A5C3-70E9-091A-E948-937A32F94E71}"/>
          </ac:spMkLst>
        </pc:spChg>
        <pc:spChg chg="add mod">
          <ac:chgData name="Wang, Binxu" userId="9b20ddcf-4902-483c-b31e-992bc5b4f08d" providerId="ADAL" clId="{DA3C4332-CDD4-4DDC-BCA9-D3B3183B00FA}" dt="2023-03-06T21:50:25.388" v="2168" actId="20577"/>
          <ac:spMkLst>
            <pc:docMk/>
            <pc:sldMk cId="97112256" sldId="357"/>
            <ac:spMk id="5" creationId="{C1DD07AB-4ECD-3C78-D278-81BE1967C840}"/>
          </ac:spMkLst>
        </pc:spChg>
        <pc:spChg chg="add mod">
          <ac:chgData name="Wang, Binxu" userId="9b20ddcf-4902-483c-b31e-992bc5b4f08d" providerId="ADAL" clId="{DA3C4332-CDD4-4DDC-BCA9-D3B3183B00FA}" dt="2023-03-06T21:41:41.473" v="1743" actId="164"/>
          <ac:spMkLst>
            <pc:docMk/>
            <pc:sldMk cId="97112256" sldId="357"/>
            <ac:spMk id="6" creationId="{4CDA65FF-4161-0967-04CD-F5AE08BA6AA9}"/>
          </ac:spMkLst>
        </pc:spChg>
        <pc:spChg chg="add mod">
          <ac:chgData name="Wang, Binxu" userId="9b20ddcf-4902-483c-b31e-992bc5b4f08d" providerId="ADAL" clId="{DA3C4332-CDD4-4DDC-BCA9-D3B3183B00FA}" dt="2023-03-06T21:45:46.055" v="1885" actId="20577"/>
          <ac:spMkLst>
            <pc:docMk/>
            <pc:sldMk cId="97112256" sldId="357"/>
            <ac:spMk id="7" creationId="{BB9A78EE-47B2-5FE3-21A9-826164D145DC}"/>
          </ac:spMkLst>
        </pc:spChg>
        <pc:spChg chg="add mod">
          <ac:chgData name="Wang, Binxu" userId="9b20ddcf-4902-483c-b31e-992bc5b4f08d" providerId="ADAL" clId="{DA3C4332-CDD4-4DDC-BCA9-D3B3183B00FA}" dt="2023-03-06T21:42:52.368" v="1759" actId="207"/>
          <ac:spMkLst>
            <pc:docMk/>
            <pc:sldMk cId="97112256" sldId="357"/>
            <ac:spMk id="9" creationId="{0F7D756D-7AE8-A51E-9AA0-3F12D1781631}"/>
          </ac:spMkLst>
        </pc:spChg>
        <pc:spChg chg="add mod">
          <ac:chgData name="Wang, Binxu" userId="9b20ddcf-4902-483c-b31e-992bc5b4f08d" providerId="ADAL" clId="{DA3C4332-CDD4-4DDC-BCA9-D3B3183B00FA}" dt="2023-03-06T21:46:20.915" v="1903" actId="20577"/>
          <ac:spMkLst>
            <pc:docMk/>
            <pc:sldMk cId="97112256" sldId="357"/>
            <ac:spMk id="10" creationId="{236238CC-1D79-F9EC-1722-2B4A4FD18D2A}"/>
          </ac:spMkLst>
        </pc:spChg>
        <pc:spChg chg="add mod">
          <ac:chgData name="Wang, Binxu" userId="9b20ddcf-4902-483c-b31e-992bc5b4f08d" providerId="ADAL" clId="{DA3C4332-CDD4-4DDC-BCA9-D3B3183B00FA}" dt="2023-03-06T21:46:01.982" v="1894" actId="14100"/>
          <ac:spMkLst>
            <pc:docMk/>
            <pc:sldMk cId="97112256" sldId="357"/>
            <ac:spMk id="11" creationId="{8E40D28E-C41E-022D-EBF3-DC71772A6686}"/>
          </ac:spMkLst>
        </pc:spChg>
        <pc:spChg chg="add mod">
          <ac:chgData name="Wang, Binxu" userId="9b20ddcf-4902-483c-b31e-992bc5b4f08d" providerId="ADAL" clId="{DA3C4332-CDD4-4DDC-BCA9-D3B3183B00FA}" dt="2023-03-06T21:45:56.451" v="1891" actId="403"/>
          <ac:spMkLst>
            <pc:docMk/>
            <pc:sldMk cId="97112256" sldId="357"/>
            <ac:spMk id="12" creationId="{E5089782-7AA7-9447-EB6A-5CC99FC706A9}"/>
          </ac:spMkLst>
        </pc:spChg>
        <pc:spChg chg="mod">
          <ac:chgData name="Wang, Binxu" userId="9b20ddcf-4902-483c-b31e-992bc5b4f08d" providerId="ADAL" clId="{DA3C4332-CDD4-4DDC-BCA9-D3B3183B00FA}" dt="2023-03-06T21:44:29.508" v="1866"/>
          <ac:spMkLst>
            <pc:docMk/>
            <pc:sldMk cId="97112256" sldId="357"/>
            <ac:spMk id="14" creationId="{92F2D033-EAB2-B2F7-18D7-89DB71B0E14D}"/>
          </ac:spMkLst>
        </pc:spChg>
        <pc:spChg chg="mod">
          <ac:chgData name="Wang, Binxu" userId="9b20ddcf-4902-483c-b31e-992bc5b4f08d" providerId="ADAL" clId="{DA3C4332-CDD4-4DDC-BCA9-D3B3183B00FA}" dt="2023-03-06T21:45:49.847" v="1887" actId="20577"/>
          <ac:spMkLst>
            <pc:docMk/>
            <pc:sldMk cId="97112256" sldId="357"/>
            <ac:spMk id="15" creationId="{EA344738-7B37-30AD-E202-D640CFB43C61}"/>
          </ac:spMkLst>
        </pc:spChg>
        <pc:spChg chg="add mod">
          <ac:chgData name="Wang, Binxu" userId="9b20ddcf-4902-483c-b31e-992bc5b4f08d" providerId="ADAL" clId="{DA3C4332-CDD4-4DDC-BCA9-D3B3183B00FA}" dt="2023-03-06T21:46:17.280" v="1900" actId="404"/>
          <ac:spMkLst>
            <pc:docMk/>
            <pc:sldMk cId="97112256" sldId="357"/>
            <ac:spMk id="16" creationId="{0A081808-B71E-50A5-9964-B5F5DDBF557C}"/>
          </ac:spMkLst>
        </pc:spChg>
        <pc:spChg chg="add del mod">
          <ac:chgData name="Wang, Binxu" userId="9b20ddcf-4902-483c-b31e-992bc5b4f08d" providerId="ADAL" clId="{DA3C4332-CDD4-4DDC-BCA9-D3B3183B00FA}" dt="2023-03-06T21:46:09.630" v="1898" actId="478"/>
          <ac:spMkLst>
            <pc:docMk/>
            <pc:sldMk cId="97112256" sldId="357"/>
            <ac:spMk id="17" creationId="{2D9318C1-41D6-B9CB-9A7E-92F2F231905D}"/>
          </ac:spMkLst>
        </pc:spChg>
        <pc:spChg chg="add mod">
          <ac:chgData name="Wang, Binxu" userId="9b20ddcf-4902-483c-b31e-992bc5b4f08d" providerId="ADAL" clId="{DA3C4332-CDD4-4DDC-BCA9-D3B3183B00FA}" dt="2023-03-06T21:46:52.501" v="1922" actId="1076"/>
          <ac:spMkLst>
            <pc:docMk/>
            <pc:sldMk cId="97112256" sldId="357"/>
            <ac:spMk id="18" creationId="{E0ACAD9E-574A-A57C-3EC1-CDD2D0042A3A}"/>
          </ac:spMkLst>
        </pc:spChg>
        <pc:spChg chg="add mod">
          <ac:chgData name="Wang, Binxu" userId="9b20ddcf-4902-483c-b31e-992bc5b4f08d" providerId="ADAL" clId="{DA3C4332-CDD4-4DDC-BCA9-D3B3183B00FA}" dt="2023-03-06T22:01:11.143" v="2329" actId="20577"/>
          <ac:spMkLst>
            <pc:docMk/>
            <pc:sldMk cId="97112256" sldId="357"/>
            <ac:spMk id="19" creationId="{A97D1F71-6F32-4D91-DEAB-E912DBC86A5F}"/>
          </ac:spMkLst>
        </pc:spChg>
        <pc:grpChg chg="add mod">
          <ac:chgData name="Wang, Binxu" userId="9b20ddcf-4902-483c-b31e-992bc5b4f08d" providerId="ADAL" clId="{DA3C4332-CDD4-4DDC-BCA9-D3B3183B00FA}" dt="2023-03-06T21:41:43.813" v="1744" actId="1076"/>
          <ac:grpSpMkLst>
            <pc:docMk/>
            <pc:sldMk cId="97112256" sldId="357"/>
            <ac:grpSpMk id="8" creationId="{7D1F3476-E31F-A303-AF2D-8C1525599226}"/>
          </ac:grpSpMkLst>
        </pc:grpChg>
        <pc:grpChg chg="add mod">
          <ac:chgData name="Wang, Binxu" userId="9b20ddcf-4902-483c-b31e-992bc5b4f08d" providerId="ADAL" clId="{DA3C4332-CDD4-4DDC-BCA9-D3B3183B00FA}" dt="2023-03-06T21:44:34.159" v="1867" actId="1076"/>
          <ac:grpSpMkLst>
            <pc:docMk/>
            <pc:sldMk cId="97112256" sldId="357"/>
            <ac:grpSpMk id="13" creationId="{CBA327A8-872D-65C6-320B-D1B7A96F1D80}"/>
          </ac:grpSpMkLst>
        </pc:grpChg>
        <pc:picChg chg="add del mod">
          <ac:chgData name="Wang, Binxu" userId="9b20ddcf-4902-483c-b31e-992bc5b4f08d" providerId="ADAL" clId="{DA3C4332-CDD4-4DDC-BCA9-D3B3183B00FA}" dt="2023-03-06T22:02:20.285" v="2331" actId="478"/>
          <ac:picMkLst>
            <pc:docMk/>
            <pc:sldMk cId="97112256" sldId="357"/>
            <ac:picMk id="20" creationId="{11B46C96-9E19-6EDA-6D36-52E791CB4112}"/>
          </ac:picMkLst>
        </pc:picChg>
        <pc:picChg chg="add del mod">
          <ac:chgData name="Wang, Binxu" userId="9b20ddcf-4902-483c-b31e-992bc5b4f08d" providerId="ADAL" clId="{DA3C4332-CDD4-4DDC-BCA9-D3B3183B00FA}" dt="2023-03-06T22:01:04.430" v="2316" actId="478"/>
          <ac:picMkLst>
            <pc:docMk/>
            <pc:sldMk cId="97112256" sldId="357"/>
            <ac:picMk id="21" creationId="{D0E02801-9DFE-C0DA-2EBE-8102F84D0FDB}"/>
          </ac:picMkLst>
        </pc:picChg>
        <pc:picChg chg="add mod">
          <ac:chgData name="Wang, Binxu" userId="9b20ddcf-4902-483c-b31e-992bc5b4f08d" providerId="ADAL" clId="{DA3C4332-CDD4-4DDC-BCA9-D3B3183B00FA}" dt="2023-03-08T02:24:23.269" v="2660" actId="1076"/>
          <ac:picMkLst>
            <pc:docMk/>
            <pc:sldMk cId="97112256" sldId="357"/>
            <ac:picMk id="22" creationId="{C0DDAAE3-9ADF-695D-5168-2562C0D49D75}"/>
          </ac:picMkLst>
        </pc:picChg>
      </pc:sldChg>
      <pc:sldChg chg="delSp add del setBg delDesignElem">
        <pc:chgData name="Wang, Binxu" userId="9b20ddcf-4902-483c-b31e-992bc5b4f08d" providerId="ADAL" clId="{DA3C4332-CDD4-4DDC-BCA9-D3B3183B00FA}" dt="2023-03-06T21:26:07.932" v="1121" actId="47"/>
        <pc:sldMkLst>
          <pc:docMk/>
          <pc:sldMk cId="436767367" sldId="357"/>
        </pc:sldMkLst>
        <pc:spChg chg="del">
          <ac:chgData name="Wang, Binxu" userId="9b20ddcf-4902-483c-b31e-992bc5b4f08d" providerId="ADAL" clId="{DA3C4332-CDD4-4DDC-BCA9-D3B3183B00FA}" dt="2023-03-06T21:26:05.601" v="1120"/>
          <ac:spMkLst>
            <pc:docMk/>
            <pc:sldMk cId="436767367" sldId="357"/>
            <ac:spMk id="19" creationId="{DCF1FFC3-D020-43C3-8B93-EF6BEFC46DD6}"/>
          </ac:spMkLst>
        </pc:spChg>
        <pc:cxnChg chg="del">
          <ac:chgData name="Wang, Binxu" userId="9b20ddcf-4902-483c-b31e-992bc5b4f08d" providerId="ADAL" clId="{DA3C4332-CDD4-4DDC-BCA9-D3B3183B00FA}" dt="2023-03-06T21:26:05.601" v="1120"/>
          <ac:cxnSpMkLst>
            <pc:docMk/>
            <pc:sldMk cId="436767367" sldId="357"/>
            <ac:cxnSpMk id="21" creationId="{16FC4A39-71B0-433B-AB94-CBFFA0DF90DF}"/>
          </ac:cxnSpMkLst>
        </pc:cxnChg>
      </pc:sldChg>
      <pc:sldChg chg="delSp add del setBg delDesignElem">
        <pc:chgData name="Wang, Binxu" userId="9b20ddcf-4902-483c-b31e-992bc5b4f08d" providerId="ADAL" clId="{DA3C4332-CDD4-4DDC-BCA9-D3B3183B00FA}" dt="2023-03-06T21:26:01.955" v="1118" actId="47"/>
        <pc:sldMkLst>
          <pc:docMk/>
          <pc:sldMk cId="2415115968" sldId="357"/>
        </pc:sldMkLst>
        <pc:spChg chg="del">
          <ac:chgData name="Wang, Binxu" userId="9b20ddcf-4902-483c-b31e-992bc5b4f08d" providerId="ADAL" clId="{DA3C4332-CDD4-4DDC-BCA9-D3B3183B00FA}" dt="2023-03-06T21:25:57.395" v="1117"/>
          <ac:spMkLst>
            <pc:docMk/>
            <pc:sldMk cId="2415115968" sldId="357"/>
            <ac:spMk id="19" creationId="{DCF1FFC3-D020-43C3-8B93-EF6BEFC46DD6}"/>
          </ac:spMkLst>
        </pc:spChg>
        <pc:cxnChg chg="del">
          <ac:chgData name="Wang, Binxu" userId="9b20ddcf-4902-483c-b31e-992bc5b4f08d" providerId="ADAL" clId="{DA3C4332-CDD4-4DDC-BCA9-D3B3183B00FA}" dt="2023-03-06T21:25:57.395" v="1117"/>
          <ac:cxnSpMkLst>
            <pc:docMk/>
            <pc:sldMk cId="2415115968" sldId="357"/>
            <ac:cxnSpMk id="21" creationId="{16FC4A39-71B0-433B-AB94-CBFFA0DF90DF}"/>
          </ac:cxnSpMkLst>
        </pc:cxnChg>
      </pc:sldChg>
      <pc:sldChg chg="modSp new mod">
        <pc:chgData name="Wang, Binxu" userId="9b20ddcf-4902-483c-b31e-992bc5b4f08d" providerId="ADAL" clId="{DA3C4332-CDD4-4DDC-BCA9-D3B3183B00FA}" dt="2023-03-06T22:27:07.642" v="2431" actId="20577"/>
        <pc:sldMkLst>
          <pc:docMk/>
          <pc:sldMk cId="940416844" sldId="358"/>
        </pc:sldMkLst>
        <pc:spChg chg="mod">
          <ac:chgData name="Wang, Binxu" userId="9b20ddcf-4902-483c-b31e-992bc5b4f08d" providerId="ADAL" clId="{DA3C4332-CDD4-4DDC-BCA9-D3B3183B00FA}" dt="2023-03-06T22:27:07.642" v="2431" actId="20577"/>
          <ac:spMkLst>
            <pc:docMk/>
            <pc:sldMk cId="940416844" sldId="358"/>
            <ac:spMk id="2" creationId="{6B757776-7CE2-28BE-8F8F-9B839FC5EB96}"/>
          </ac:spMkLst>
        </pc:spChg>
      </pc:sldChg>
      <pc:sldChg chg="addSp delSp modSp add mod ord delAnim">
        <pc:chgData name="Wang, Binxu" userId="9b20ddcf-4902-483c-b31e-992bc5b4f08d" providerId="ADAL" clId="{DA3C4332-CDD4-4DDC-BCA9-D3B3183B00FA}" dt="2023-03-06T22:52:15.570" v="2633" actId="20577"/>
        <pc:sldMkLst>
          <pc:docMk/>
          <pc:sldMk cId="397227130" sldId="359"/>
        </pc:sldMkLst>
        <pc:spChg chg="del">
          <ac:chgData name="Wang, Binxu" userId="9b20ddcf-4902-483c-b31e-992bc5b4f08d" providerId="ADAL" clId="{DA3C4332-CDD4-4DDC-BCA9-D3B3183B00FA}" dt="2023-03-06T22:31:13.112" v="2490" actId="478"/>
          <ac:spMkLst>
            <pc:docMk/>
            <pc:sldMk cId="397227130" sldId="359"/>
            <ac:spMk id="3" creationId="{1B6B2F3A-BD17-6894-6784-7F008E03D295}"/>
          </ac:spMkLst>
        </pc:spChg>
        <pc:spChg chg="add del mod">
          <ac:chgData name="Wang, Binxu" userId="9b20ddcf-4902-483c-b31e-992bc5b4f08d" providerId="ADAL" clId="{DA3C4332-CDD4-4DDC-BCA9-D3B3183B00FA}" dt="2023-03-06T22:31:15.594" v="2491" actId="478"/>
          <ac:spMkLst>
            <pc:docMk/>
            <pc:sldMk cId="397227130" sldId="359"/>
            <ac:spMk id="5" creationId="{72521575-9DE2-E2BB-88AB-BD325A120C58}"/>
          </ac:spMkLst>
        </pc:spChg>
        <pc:spChg chg="add mod">
          <ac:chgData name="Wang, Binxu" userId="9b20ddcf-4902-483c-b31e-992bc5b4f08d" providerId="ADAL" clId="{DA3C4332-CDD4-4DDC-BCA9-D3B3183B00FA}" dt="2023-03-06T22:52:15.570" v="2633" actId="20577"/>
          <ac:spMkLst>
            <pc:docMk/>
            <pc:sldMk cId="397227130" sldId="359"/>
            <ac:spMk id="6" creationId="{C76274A0-2A54-9AF6-705F-D14E4717256B}"/>
          </ac:spMkLst>
        </pc:spChg>
      </pc:sldChg>
      <pc:sldChg chg="new del">
        <pc:chgData name="Wang, Binxu" userId="9b20ddcf-4902-483c-b31e-992bc5b4f08d" providerId="ADAL" clId="{DA3C4332-CDD4-4DDC-BCA9-D3B3183B00FA}" dt="2023-03-06T22:31:01.533" v="2486" actId="47"/>
        <pc:sldMkLst>
          <pc:docMk/>
          <pc:sldMk cId="398088461" sldId="359"/>
        </pc:sldMkLst>
      </pc:sldChg>
      <pc:sldChg chg="modSp">
        <pc:chgData name="Wang, Binxu" userId="9b20ddcf-4902-483c-b31e-992bc5b4f08d" providerId="ADAL" clId="{DA3C4332-CDD4-4DDC-BCA9-D3B3183B00FA}" dt="2023-03-08T02:44:47.694" v="2803" actId="1076"/>
        <pc:sldMkLst>
          <pc:docMk/>
          <pc:sldMk cId="3912215708" sldId="360"/>
        </pc:sldMkLst>
        <pc:picChg chg="mod">
          <ac:chgData name="Wang, Binxu" userId="9b20ddcf-4902-483c-b31e-992bc5b4f08d" providerId="ADAL" clId="{DA3C4332-CDD4-4DDC-BCA9-D3B3183B00FA}" dt="2023-03-08T02:44:47.694" v="2803" actId="1076"/>
          <ac:picMkLst>
            <pc:docMk/>
            <pc:sldMk cId="3912215708" sldId="360"/>
            <ac:picMk id="10242" creationId="{C68049B2-4224-0BCE-7F19-A34B43891BB6}"/>
          </ac:picMkLst>
        </pc:picChg>
      </pc:sldChg>
      <pc:sldChg chg="delSp add del setBg delDesignElem">
        <pc:chgData name="Wang, Binxu" userId="9b20ddcf-4902-483c-b31e-992bc5b4f08d" providerId="ADAL" clId="{DA3C4332-CDD4-4DDC-BCA9-D3B3183B00FA}" dt="2023-03-08T02:59:42.799" v="3094" actId="47"/>
        <pc:sldMkLst>
          <pc:docMk/>
          <pc:sldMk cId="1753205328" sldId="365"/>
        </pc:sldMkLst>
        <pc:spChg chg="del">
          <ac:chgData name="Wang, Binxu" userId="9b20ddcf-4902-483c-b31e-992bc5b4f08d" providerId="ADAL" clId="{DA3C4332-CDD4-4DDC-BCA9-D3B3183B00FA}" dt="2023-03-08T02:59:36.133" v="3093"/>
          <ac:spMkLst>
            <pc:docMk/>
            <pc:sldMk cId="1753205328" sldId="365"/>
            <ac:spMk id="26" creationId="{6F40FBDA-CEB1-40F0-9AB9-BD9C402D70FE}"/>
          </ac:spMkLst>
        </pc:spChg>
        <pc:spChg chg="del">
          <ac:chgData name="Wang, Binxu" userId="9b20ddcf-4902-483c-b31e-992bc5b4f08d" providerId="ADAL" clId="{DA3C4332-CDD4-4DDC-BCA9-D3B3183B00FA}" dt="2023-03-08T02:59:36.133" v="3093"/>
          <ac:spMkLst>
            <pc:docMk/>
            <pc:sldMk cId="1753205328" sldId="365"/>
            <ac:spMk id="31" creationId="{0344D4FE-ABEF-4230-9E4E-AD5782FC78AC}"/>
          </ac:spMkLst>
        </pc:spChg>
        <pc:spChg chg="del">
          <ac:chgData name="Wang, Binxu" userId="9b20ddcf-4902-483c-b31e-992bc5b4f08d" providerId="ADAL" clId="{DA3C4332-CDD4-4DDC-BCA9-D3B3183B00FA}" dt="2023-03-08T02:59:36.133" v="3093"/>
          <ac:spMkLst>
            <pc:docMk/>
            <pc:sldMk cId="1753205328" sldId="365"/>
            <ac:spMk id="33" creationId="{9325F979-D3F9-4926-81B7-7ACCB31A501B}"/>
          </ac:spMkLst>
        </pc:spChg>
      </pc:sldChg>
    </pc:docChg>
  </pc:docChgLst>
  <pc:docChgLst>
    <pc:chgData name="Wang, Binxu" userId="9b20ddcf-4902-483c-b31e-992bc5b4f08d" providerId="ADAL" clId="{129C49FA-61BE-4759-A20B-544FE1930007}"/>
    <pc:docChg chg="undo custSel addSld delSld modSld sldOrd addSection modSection">
      <pc:chgData name="Wang, Binxu" userId="9b20ddcf-4902-483c-b31e-992bc5b4f08d" providerId="ADAL" clId="{129C49FA-61BE-4759-A20B-544FE1930007}" dt="2023-03-08T08:30:17.141" v="11410" actId="20577"/>
      <pc:docMkLst>
        <pc:docMk/>
      </pc:docMkLst>
      <pc:sldChg chg="modSp mod modTransition modNotesTx">
        <pc:chgData name="Wang, Binxu" userId="9b20ddcf-4902-483c-b31e-992bc5b4f08d" providerId="ADAL" clId="{129C49FA-61BE-4759-A20B-544FE1930007}" dt="2023-03-08T07:31:03.693" v="10795"/>
        <pc:sldMkLst>
          <pc:docMk/>
          <pc:sldMk cId="116702632" sldId="256"/>
        </pc:sldMkLst>
        <pc:spChg chg="mod">
          <ac:chgData name="Wang, Binxu" userId="9b20ddcf-4902-483c-b31e-992bc5b4f08d" providerId="ADAL" clId="{129C49FA-61BE-4759-A20B-544FE1930007}" dt="2023-03-06T03:15:24.778" v="5382" actId="20577"/>
          <ac:spMkLst>
            <pc:docMk/>
            <pc:sldMk cId="116702632" sldId="256"/>
            <ac:spMk id="2" creationId="{F4062960-EAB3-2CBE-6B62-97325EB55EA9}"/>
          </ac:spMkLst>
        </pc:spChg>
        <pc:spChg chg="mod">
          <ac:chgData name="Wang, Binxu" userId="9b20ddcf-4902-483c-b31e-992bc5b4f08d" providerId="ADAL" clId="{129C49FA-61BE-4759-A20B-544FE1930007}" dt="2023-03-06T03:14:28.158" v="5326" actId="20577"/>
          <ac:spMkLst>
            <pc:docMk/>
            <pc:sldMk cId="116702632" sldId="256"/>
            <ac:spMk id="3" creationId="{AF281253-B0CF-8E7D-4A8C-AA8F576B953A}"/>
          </ac:spMkLst>
        </pc:spChg>
      </pc:sldChg>
      <pc:sldChg chg="addSp modSp mod modTransition">
        <pc:chgData name="Wang, Binxu" userId="9b20ddcf-4902-483c-b31e-992bc5b4f08d" providerId="ADAL" clId="{129C49FA-61BE-4759-A20B-544FE1930007}" dt="2023-03-08T08:18:30.679" v="11347"/>
        <pc:sldMkLst>
          <pc:docMk/>
          <pc:sldMk cId="964407690" sldId="257"/>
        </pc:sldMkLst>
        <pc:spChg chg="mod">
          <ac:chgData name="Wang, Binxu" userId="9b20ddcf-4902-483c-b31e-992bc5b4f08d" providerId="ADAL" clId="{129C49FA-61BE-4759-A20B-544FE1930007}" dt="2023-03-06T02:56:10.443" v="4687" actId="14100"/>
          <ac:spMkLst>
            <pc:docMk/>
            <pc:sldMk cId="964407690" sldId="257"/>
            <ac:spMk id="2" creationId="{068CB006-EE34-2748-1816-5DA77BC34FBC}"/>
          </ac:spMkLst>
        </pc:spChg>
        <pc:spChg chg="mod ord">
          <ac:chgData name="Wang, Binxu" userId="9b20ddcf-4902-483c-b31e-992bc5b4f08d" providerId="ADAL" clId="{129C49FA-61BE-4759-A20B-544FE1930007}" dt="2023-03-06T02:44:10.944" v="4222" actId="14100"/>
          <ac:spMkLst>
            <pc:docMk/>
            <pc:sldMk cId="964407690" sldId="257"/>
            <ac:spMk id="3" creationId="{40C6569C-0499-7818-835D-BE235DC60E27}"/>
          </ac:spMkLst>
        </pc:spChg>
        <pc:spChg chg="add mod">
          <ac:chgData name="Wang, Binxu" userId="9b20ddcf-4902-483c-b31e-992bc5b4f08d" providerId="ADAL" clId="{129C49FA-61BE-4759-A20B-544FE1930007}" dt="2023-03-05T22:00:07.273" v="2435" actId="20577"/>
          <ac:spMkLst>
            <pc:docMk/>
            <pc:sldMk cId="964407690" sldId="257"/>
            <ac:spMk id="4" creationId="{7C3332DE-6046-B350-7A13-C9203359A97B}"/>
          </ac:spMkLst>
        </pc:spChg>
        <pc:picChg chg="add mod">
          <ac:chgData name="Wang, Binxu" userId="9b20ddcf-4902-483c-b31e-992bc5b4f08d" providerId="ADAL" clId="{129C49FA-61BE-4759-A20B-544FE1930007}" dt="2023-03-06T02:39:13.172" v="3900" actId="1076"/>
          <ac:picMkLst>
            <pc:docMk/>
            <pc:sldMk cId="964407690" sldId="257"/>
            <ac:picMk id="4098" creationId="{84D70A55-6EA0-167F-B347-B05743E19740}"/>
          </ac:picMkLst>
        </pc:picChg>
      </pc:sldChg>
      <pc:sldChg chg="modSp mod modTransition modShow">
        <pc:chgData name="Wang, Binxu" userId="9b20ddcf-4902-483c-b31e-992bc5b4f08d" providerId="ADAL" clId="{129C49FA-61BE-4759-A20B-544FE1930007}" dt="2023-03-08T07:31:03.693" v="10795"/>
        <pc:sldMkLst>
          <pc:docMk/>
          <pc:sldMk cId="2741227103" sldId="258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2741227103" sldId="258"/>
            <ac:spMk id="2" creationId="{89958380-703B-09BE-1D77-2D93656C112A}"/>
          </ac:spMkLst>
        </pc:spChg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2741227103" sldId="258"/>
            <ac:spMk id="3" creationId="{9735C550-97E3-EC41-5427-A82E35EFE6B5}"/>
          </ac:spMkLst>
        </pc:spChg>
      </pc:sldChg>
      <pc:sldChg chg="modSp del ord">
        <pc:chgData name="Wang, Binxu" userId="9b20ddcf-4902-483c-b31e-992bc5b4f08d" providerId="ADAL" clId="{129C49FA-61BE-4759-A20B-544FE1930007}" dt="2023-03-08T07:00:59.082" v="9625" actId="47"/>
        <pc:sldMkLst>
          <pc:docMk/>
          <pc:sldMk cId="1148244563" sldId="259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148244563" sldId="259"/>
            <ac:spMk id="2" creationId="{311CC16F-C633-FE28-D026-48938DFA6D1C}"/>
          </ac:spMkLst>
        </pc:spChg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148244563" sldId="259"/>
            <ac:spMk id="3" creationId="{6EA15919-EB30-82B3-0F31-69D576B12905}"/>
          </ac:spMkLst>
        </pc:spChg>
      </pc:sldChg>
      <pc:sldChg chg="modSp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1186187874" sldId="260"/>
        </pc:sldMkLst>
        <pc:spChg chg="mod">
          <ac:chgData name="Wang, Binxu" userId="9b20ddcf-4902-483c-b31e-992bc5b4f08d" providerId="ADAL" clId="{129C49FA-61BE-4759-A20B-544FE1930007}" dt="2023-03-08T06:30:04.481" v="8283" actId="20577"/>
          <ac:spMkLst>
            <pc:docMk/>
            <pc:sldMk cId="1186187874" sldId="260"/>
            <ac:spMk id="4" creationId="{A18E3964-66DD-A657-5FC4-91B141DE6407}"/>
          </ac:spMkLst>
        </pc:spChg>
        <pc:spChg chg="mod">
          <ac:chgData name="Wang, Binxu" userId="9b20ddcf-4902-483c-b31e-992bc5b4f08d" providerId="ADAL" clId="{129C49FA-61BE-4759-A20B-544FE1930007}" dt="2023-03-06T00:03:46.181" v="2687" actId="20577"/>
          <ac:spMkLst>
            <pc:docMk/>
            <pc:sldMk cId="1186187874" sldId="260"/>
            <ac:spMk id="5" creationId="{1AC4CBBE-3796-C39E-EE4C-F2FE249AE5F3}"/>
          </ac:spMkLst>
        </pc:spChg>
      </pc:sldChg>
      <pc:sldChg chg="delSp modSp add mod modTransition setBg">
        <pc:chgData name="Wang, Binxu" userId="9b20ddcf-4902-483c-b31e-992bc5b4f08d" providerId="ADAL" clId="{129C49FA-61BE-4759-A20B-544FE1930007}" dt="2023-03-08T07:53:41.072" v="11143"/>
        <pc:sldMkLst>
          <pc:docMk/>
          <pc:sldMk cId="1691619341" sldId="261"/>
        </pc:sldMkLst>
        <pc:spChg chg="mod">
          <ac:chgData name="Wang, Binxu" userId="9b20ddcf-4902-483c-b31e-992bc5b4f08d" providerId="ADAL" clId="{129C49FA-61BE-4759-A20B-544FE1930007}" dt="2023-03-07T07:39:13.151" v="6867" actId="27636"/>
          <ac:spMkLst>
            <pc:docMk/>
            <pc:sldMk cId="1691619341" sldId="261"/>
            <ac:spMk id="2" creationId="{2EF8ABEB-CA17-0E2D-583E-61F15E945285}"/>
          </ac:spMkLst>
        </pc:spChg>
        <pc:spChg chg="mod">
          <ac:chgData name="Wang, Binxu" userId="9b20ddcf-4902-483c-b31e-992bc5b4f08d" providerId="ADAL" clId="{129C49FA-61BE-4759-A20B-544FE1930007}" dt="2023-03-07T07:39:07.606" v="6864" actId="113"/>
          <ac:spMkLst>
            <pc:docMk/>
            <pc:sldMk cId="1691619341" sldId="261"/>
            <ac:spMk id="3" creationId="{76C3C25B-6418-6D37-7017-91500CC97954}"/>
          </ac:spMkLst>
        </pc:spChg>
        <pc:spChg chg="mod">
          <ac:chgData name="Wang, Binxu" userId="9b20ddcf-4902-483c-b31e-992bc5b4f08d" providerId="ADAL" clId="{129C49FA-61BE-4759-A20B-544FE1930007}" dt="2023-03-05T20:08:27.548" v="590" actId="207"/>
          <ac:spMkLst>
            <pc:docMk/>
            <pc:sldMk cId="1691619341" sldId="261"/>
            <ac:spMk id="5" creationId="{E8005F2B-635B-1EB3-FBF3-01B2712E7D38}"/>
          </ac:spMkLst>
        </pc:spChg>
        <pc:spChg chg="mod">
          <ac:chgData name="Wang, Binxu" userId="9b20ddcf-4902-483c-b31e-992bc5b4f08d" providerId="ADAL" clId="{129C49FA-61BE-4759-A20B-544FE1930007}" dt="2023-03-05T20:08:27.548" v="590" actId="207"/>
          <ac:spMkLst>
            <pc:docMk/>
            <pc:sldMk cId="1691619341" sldId="261"/>
            <ac:spMk id="6" creationId="{81DD32A4-9AAE-8C0D-9B4C-9BA554546C35}"/>
          </ac:spMkLst>
        </pc:spChg>
        <pc:spChg chg="mod">
          <ac:chgData name="Wang, Binxu" userId="9b20ddcf-4902-483c-b31e-992bc5b4f08d" providerId="ADAL" clId="{129C49FA-61BE-4759-A20B-544FE1930007}" dt="2023-03-05T20:09:02.495" v="593" actId="1076"/>
          <ac:spMkLst>
            <pc:docMk/>
            <pc:sldMk cId="1691619341" sldId="261"/>
            <ac:spMk id="15" creationId="{3D3E31BC-9481-2720-E054-47BC54300F7D}"/>
          </ac:spMkLst>
        </pc:spChg>
        <pc:spChg chg="del mod">
          <ac:chgData name="Wang, Binxu" userId="9b20ddcf-4902-483c-b31e-992bc5b4f08d" providerId="ADAL" clId="{129C49FA-61BE-4759-A20B-544FE1930007}" dt="2023-03-05T20:54:19.376" v="1381" actId="478"/>
          <ac:spMkLst>
            <pc:docMk/>
            <pc:sldMk cId="1691619341" sldId="261"/>
            <ac:spMk id="18" creationId="{7AAAD055-8514-3490-5FB2-CFAEA9F3C5B9}"/>
          </ac:spMkLst>
        </pc:spChg>
        <pc:spChg chg="mod">
          <ac:chgData name="Wang, Binxu" userId="9b20ddcf-4902-483c-b31e-992bc5b4f08d" providerId="ADAL" clId="{129C49FA-61BE-4759-A20B-544FE1930007}" dt="2023-03-05T20:08:49.179" v="592" actId="207"/>
          <ac:spMkLst>
            <pc:docMk/>
            <pc:sldMk cId="1691619341" sldId="261"/>
            <ac:spMk id="34" creationId="{737534CA-867B-0C28-8D52-5BE7947A9767}"/>
          </ac:spMkLst>
        </pc:spChg>
        <pc:spChg chg="mod">
          <ac:chgData name="Wang, Binxu" userId="9b20ddcf-4902-483c-b31e-992bc5b4f08d" providerId="ADAL" clId="{129C49FA-61BE-4759-A20B-544FE1930007}" dt="2023-03-08T07:53:41.072" v="11143"/>
          <ac:spMkLst>
            <pc:docMk/>
            <pc:sldMk cId="1691619341" sldId="261"/>
            <ac:spMk id="36" creationId="{7098615E-4BCE-796D-075C-B303E0C28962}"/>
          </ac:spMkLst>
        </pc:spChg>
        <pc:spChg chg="mod">
          <ac:chgData name="Wang, Binxu" userId="9b20ddcf-4902-483c-b31e-992bc5b4f08d" providerId="ADAL" clId="{129C49FA-61BE-4759-A20B-544FE1930007}" dt="2023-03-05T20:08:49.179" v="592" actId="207"/>
          <ac:spMkLst>
            <pc:docMk/>
            <pc:sldMk cId="1691619341" sldId="261"/>
            <ac:spMk id="38" creationId="{916A0280-519E-7270-EDDB-C892ACC8DDE6}"/>
          </ac:spMkLst>
        </pc:spChg>
        <pc:spChg chg="mod">
          <ac:chgData name="Wang, Binxu" userId="9b20ddcf-4902-483c-b31e-992bc5b4f08d" providerId="ADAL" clId="{129C49FA-61BE-4759-A20B-544FE1930007}" dt="2023-03-05T20:08:49.179" v="592" actId="207"/>
          <ac:spMkLst>
            <pc:docMk/>
            <pc:sldMk cId="1691619341" sldId="261"/>
            <ac:spMk id="40" creationId="{83F41FF8-0DD2-3E56-0D23-ABF6431E9483}"/>
          </ac:spMkLst>
        </pc:spChg>
      </pc:sldChg>
      <pc:sldChg chg="add del">
        <pc:chgData name="Wang, Binxu" userId="9b20ddcf-4902-483c-b31e-992bc5b4f08d" providerId="ADAL" clId="{129C49FA-61BE-4759-A20B-544FE1930007}" dt="2023-03-05T20:11:24.837" v="607" actId="47"/>
        <pc:sldMkLst>
          <pc:docMk/>
          <pc:sldMk cId="102607022" sldId="264"/>
        </pc:sldMkLst>
      </pc:sldChg>
      <pc:sldChg chg="modSp add mod modTransition modAnim">
        <pc:chgData name="Wang, Binxu" userId="9b20ddcf-4902-483c-b31e-992bc5b4f08d" providerId="ADAL" clId="{129C49FA-61BE-4759-A20B-544FE1930007}" dt="2023-03-08T07:33:06.963" v="10800"/>
        <pc:sldMkLst>
          <pc:docMk/>
          <pc:sldMk cId="1238993765" sldId="274"/>
        </pc:sldMkLst>
        <pc:spChg chg="mod">
          <ac:chgData name="Wang, Binxu" userId="9b20ddcf-4902-483c-b31e-992bc5b4f08d" providerId="ADAL" clId="{129C49FA-61BE-4759-A20B-544FE1930007}" dt="2023-03-08T06:43:58.665" v="8807" actId="20577"/>
          <ac:spMkLst>
            <pc:docMk/>
            <pc:sldMk cId="1238993765" sldId="274"/>
            <ac:spMk id="2" creationId="{3B9B8721-C8F8-87E5-832D-43DACF512D7A}"/>
          </ac:spMkLst>
        </pc:spChg>
        <pc:spChg chg="mod">
          <ac:chgData name="Wang, Binxu" userId="9b20ddcf-4902-483c-b31e-992bc5b4f08d" providerId="ADAL" clId="{129C49FA-61BE-4759-A20B-544FE1930007}" dt="2023-03-08T07:33:06.963" v="10800"/>
          <ac:spMkLst>
            <pc:docMk/>
            <pc:sldMk cId="1238993765" sldId="274"/>
            <ac:spMk id="3" creationId="{73A29A08-8B2D-C885-0735-A61E97BC33D6}"/>
          </ac:spMkLst>
        </pc:spChg>
        <pc:spChg chg="mod">
          <ac:chgData name="Wang, Binxu" userId="9b20ddcf-4902-483c-b31e-992bc5b4f08d" providerId="ADAL" clId="{129C49FA-61BE-4759-A20B-544FE1930007}" dt="2023-03-05T19:48:21.293" v="16" actId="207"/>
          <ac:spMkLst>
            <pc:docMk/>
            <pc:sldMk cId="1238993765" sldId="274"/>
            <ac:spMk id="4" creationId="{45B29DC5-41CA-B860-26EA-84722D593B9B}"/>
          </ac:spMkLst>
        </pc:spChg>
        <pc:spChg chg="mod">
          <ac:chgData name="Wang, Binxu" userId="9b20ddcf-4902-483c-b31e-992bc5b4f08d" providerId="ADAL" clId="{129C49FA-61BE-4759-A20B-544FE1930007}" dt="2023-03-05T19:48:27.242" v="17" actId="207"/>
          <ac:spMkLst>
            <pc:docMk/>
            <pc:sldMk cId="1238993765" sldId="274"/>
            <ac:spMk id="11" creationId="{D9B154CC-8E80-43E7-4E5D-97FED214B2F8}"/>
          </ac:spMkLst>
        </pc:spChg>
        <pc:spChg chg="mod">
          <ac:chgData name="Wang, Binxu" userId="9b20ddcf-4902-483c-b31e-992bc5b4f08d" providerId="ADAL" clId="{129C49FA-61BE-4759-A20B-544FE1930007}" dt="2023-03-05T19:48:33.524" v="18" actId="207"/>
          <ac:spMkLst>
            <pc:docMk/>
            <pc:sldMk cId="1238993765" sldId="274"/>
            <ac:spMk id="14" creationId="{F51ABFA3-0247-DE6D-AD31-F48E12D247E2}"/>
          </ac:spMkLst>
        </pc:spChg>
        <pc:spChg chg="mod">
          <ac:chgData name="Wang, Binxu" userId="9b20ddcf-4902-483c-b31e-992bc5b4f08d" providerId="ADAL" clId="{129C49FA-61BE-4759-A20B-544FE1930007}" dt="2023-03-05T19:48:33.524" v="18" actId="207"/>
          <ac:spMkLst>
            <pc:docMk/>
            <pc:sldMk cId="1238993765" sldId="274"/>
            <ac:spMk id="15" creationId="{E6527D3B-06E3-C305-F875-C2097815DD61}"/>
          </ac:spMkLst>
        </pc:spChg>
        <pc:grpChg chg="mod">
          <ac:chgData name="Wang, Binxu" userId="9b20ddcf-4902-483c-b31e-992bc5b4f08d" providerId="ADAL" clId="{129C49FA-61BE-4759-A20B-544FE1930007}" dt="2023-03-05T19:48:37.377" v="19" actId="1076"/>
          <ac:grpSpMkLst>
            <pc:docMk/>
            <pc:sldMk cId="1238993765" sldId="274"/>
            <ac:grpSpMk id="19" creationId="{6712ADA8-FE0D-5771-F969-9799C6EAF2FB}"/>
          </ac:grpSpMkLst>
        </pc:grpChg>
      </pc:sldChg>
      <pc:sldChg chg="modSp add mod modTransition modAnim">
        <pc:chgData name="Wang, Binxu" userId="9b20ddcf-4902-483c-b31e-992bc5b4f08d" providerId="ADAL" clId="{129C49FA-61BE-4759-A20B-544FE1930007}" dt="2023-03-08T07:31:03.693" v="10795"/>
        <pc:sldMkLst>
          <pc:docMk/>
          <pc:sldMk cId="542770323" sldId="275"/>
        </pc:sldMkLst>
        <pc:spChg chg="mod">
          <ac:chgData name="Wang, Binxu" userId="9b20ddcf-4902-483c-b31e-992bc5b4f08d" providerId="ADAL" clId="{129C49FA-61BE-4759-A20B-544FE1930007}" dt="2023-03-06T01:42:25.627" v="2913" actId="20577"/>
          <ac:spMkLst>
            <pc:docMk/>
            <pc:sldMk cId="542770323" sldId="275"/>
            <ac:spMk id="2" creationId="{873080E2-4547-AF49-3E6D-6180A7EA9E16}"/>
          </ac:spMkLst>
        </pc:spChg>
        <pc:spChg chg="mod">
          <ac:chgData name="Wang, Binxu" userId="9b20ddcf-4902-483c-b31e-992bc5b4f08d" providerId="ADAL" clId="{129C49FA-61BE-4759-A20B-544FE1930007}" dt="2023-03-06T01:43:00.718" v="2952" actId="1076"/>
          <ac:spMkLst>
            <pc:docMk/>
            <pc:sldMk cId="542770323" sldId="275"/>
            <ac:spMk id="3" creationId="{8D3EC322-FD09-F3D3-3CFD-CC01D0CE8DA9}"/>
          </ac:spMkLst>
        </pc:spChg>
      </pc:sldChg>
      <pc:sldChg chg="modSp add del mod ord">
        <pc:chgData name="Wang, Binxu" userId="9b20ddcf-4902-483c-b31e-992bc5b4f08d" providerId="ADAL" clId="{129C49FA-61BE-4759-A20B-544FE1930007}" dt="2023-03-06T01:40:09.806" v="2818" actId="2696"/>
        <pc:sldMkLst>
          <pc:docMk/>
          <pc:sldMk cId="2390474166" sldId="275"/>
        </pc:sldMkLst>
        <pc:spChg chg="mod">
          <ac:chgData name="Wang, Binxu" userId="9b20ddcf-4902-483c-b31e-992bc5b4f08d" providerId="ADAL" clId="{129C49FA-61BE-4759-A20B-544FE1930007}" dt="2023-03-06T00:04:58.098" v="2713" actId="14100"/>
          <ac:spMkLst>
            <pc:docMk/>
            <pc:sldMk cId="2390474166" sldId="275"/>
            <ac:spMk id="2" creationId="{873080E2-4547-AF49-3E6D-6180A7EA9E16}"/>
          </ac:spMkLst>
        </pc:spChg>
        <pc:spChg chg="mod">
          <ac:chgData name="Wang, Binxu" userId="9b20ddcf-4902-483c-b31e-992bc5b4f08d" providerId="ADAL" clId="{129C49FA-61BE-4759-A20B-544FE1930007}" dt="2023-03-05T19:48:05.223" v="9" actId="27636"/>
          <ac:spMkLst>
            <pc:docMk/>
            <pc:sldMk cId="2390474166" sldId="275"/>
            <ac:spMk id="3" creationId="{8D3EC322-FD09-F3D3-3CFD-CC01D0CE8DA9}"/>
          </ac:spMkLst>
        </pc:spChg>
      </pc:sldChg>
      <pc:sldChg chg="modSp add mod modTransition">
        <pc:chgData name="Wang, Binxu" userId="9b20ddcf-4902-483c-b31e-992bc5b4f08d" providerId="ADAL" clId="{129C49FA-61BE-4759-A20B-544FE1930007}" dt="2023-03-08T07:42:19.812" v="10898" actId="1076"/>
        <pc:sldMkLst>
          <pc:docMk/>
          <pc:sldMk cId="108488847" sldId="294"/>
        </pc:sldMkLst>
        <pc:spChg chg="mod">
          <ac:chgData name="Wang, Binxu" userId="9b20ddcf-4902-483c-b31e-992bc5b4f08d" providerId="ADAL" clId="{129C49FA-61BE-4759-A20B-544FE1930007}" dt="2023-03-08T07:19:01.733" v="10259" actId="114"/>
          <ac:spMkLst>
            <pc:docMk/>
            <pc:sldMk cId="108488847" sldId="294"/>
            <ac:spMk id="2" creationId="{4A703B86-EB97-034D-5C05-1A0B84EEA4EE}"/>
          </ac:spMkLst>
        </pc:spChg>
        <pc:spChg chg="mod">
          <ac:chgData name="Wang, Binxu" userId="9b20ddcf-4902-483c-b31e-992bc5b4f08d" providerId="ADAL" clId="{129C49FA-61BE-4759-A20B-544FE1930007}" dt="2023-03-08T07:21:28.189" v="10381" actId="20577"/>
          <ac:spMkLst>
            <pc:docMk/>
            <pc:sldMk cId="108488847" sldId="294"/>
            <ac:spMk id="3" creationId="{B51F74D4-297F-086B-B6FD-B7CB3D58BCFF}"/>
          </ac:spMkLst>
        </pc:spChg>
        <pc:spChg chg="mod">
          <ac:chgData name="Wang, Binxu" userId="9b20ddcf-4902-483c-b31e-992bc5b4f08d" providerId="ADAL" clId="{129C49FA-61BE-4759-A20B-544FE1930007}" dt="2023-03-08T07:42:19.812" v="10898" actId="1076"/>
          <ac:spMkLst>
            <pc:docMk/>
            <pc:sldMk cId="108488847" sldId="294"/>
            <ac:spMk id="6" creationId="{F97B42FA-22F0-98B9-AA3A-9A0EF53D5ABE}"/>
          </ac:spMkLst>
        </pc:spChg>
        <pc:picChg chg="mod">
          <ac:chgData name="Wang, Binxu" userId="9b20ddcf-4902-483c-b31e-992bc5b4f08d" providerId="ADAL" clId="{129C49FA-61BE-4759-A20B-544FE1930007}" dt="2023-03-08T07:05:56.681" v="9861" actId="1076"/>
          <ac:picMkLst>
            <pc:docMk/>
            <pc:sldMk cId="108488847" sldId="294"/>
            <ac:picMk id="9218" creationId="{F44485D4-0FA7-E8E8-B87A-5864579C640A}"/>
          </ac:picMkLst>
        </pc:picChg>
      </pc:sldChg>
      <pc:sldChg chg="add modTransition">
        <pc:chgData name="Wang, Binxu" userId="9b20ddcf-4902-483c-b31e-992bc5b4f08d" providerId="ADAL" clId="{129C49FA-61BE-4759-A20B-544FE1930007}" dt="2023-03-08T07:31:03.693" v="10795"/>
        <pc:sldMkLst>
          <pc:docMk/>
          <pc:sldMk cId="2548252263" sldId="295"/>
        </pc:sldMkLst>
      </pc:sldChg>
      <pc:sldChg chg="modSp add del mod modShow">
        <pc:chgData name="Wang, Binxu" userId="9b20ddcf-4902-483c-b31e-992bc5b4f08d" providerId="ADAL" clId="{129C49FA-61BE-4759-A20B-544FE1930007}" dt="2023-03-05T20:46:01.129" v="985" actId="2696"/>
        <pc:sldMkLst>
          <pc:docMk/>
          <pc:sldMk cId="3147396303" sldId="295"/>
        </pc:sldMkLst>
        <pc:spChg chg="mod">
          <ac:chgData name="Wang, Binxu" userId="9b20ddcf-4902-483c-b31e-992bc5b4f08d" providerId="ADAL" clId="{129C49FA-61BE-4759-A20B-544FE1930007}" dt="2023-03-05T19:48:05.240" v="11" actId="27636"/>
          <ac:spMkLst>
            <pc:docMk/>
            <pc:sldMk cId="3147396303" sldId="295"/>
            <ac:spMk id="3" creationId="{760B1525-E0CD-8B73-3A44-A25BD35A1BD5}"/>
          </ac:spMkLst>
        </pc:spChg>
      </pc:sldChg>
      <pc:sldChg chg="delSp modSp add mod modTransition setBg delAnim">
        <pc:chgData name="Wang, Binxu" userId="9b20ddcf-4902-483c-b31e-992bc5b4f08d" providerId="ADAL" clId="{129C49FA-61BE-4759-A20B-544FE1930007}" dt="2023-03-08T07:34:40.229" v="10804" actId="114"/>
        <pc:sldMkLst>
          <pc:docMk/>
          <pc:sldMk cId="717786291" sldId="296"/>
        </pc:sldMkLst>
        <pc:spChg chg="mod">
          <ac:chgData name="Wang, Binxu" userId="9b20ddcf-4902-483c-b31e-992bc5b4f08d" providerId="ADAL" clId="{129C49FA-61BE-4759-A20B-544FE1930007}" dt="2023-03-08T06:52:36.304" v="9201" actId="1076"/>
          <ac:spMkLst>
            <pc:docMk/>
            <pc:sldMk cId="717786291" sldId="296"/>
            <ac:spMk id="2" creationId="{DDFE7D0F-DE42-C73E-7204-FE4B50BBE270}"/>
          </ac:spMkLst>
        </pc:spChg>
        <pc:spChg chg="mod">
          <ac:chgData name="Wang, Binxu" userId="9b20ddcf-4902-483c-b31e-992bc5b4f08d" providerId="ADAL" clId="{129C49FA-61BE-4759-A20B-544FE1930007}" dt="2023-03-08T07:34:40.229" v="10804" actId="114"/>
          <ac:spMkLst>
            <pc:docMk/>
            <pc:sldMk cId="717786291" sldId="296"/>
            <ac:spMk id="3" creationId="{F7B2B03F-2332-605B-C1DA-CE03F4E14771}"/>
          </ac:spMkLst>
        </pc:spChg>
        <pc:spChg chg="mod">
          <ac:chgData name="Wang, Binxu" userId="9b20ddcf-4902-483c-b31e-992bc5b4f08d" providerId="ADAL" clId="{129C49FA-61BE-4759-A20B-544FE1930007}" dt="2023-03-08T06:52:33.710" v="9199" actId="207"/>
          <ac:spMkLst>
            <pc:docMk/>
            <pc:sldMk cId="717786291" sldId="296"/>
            <ac:spMk id="33" creationId="{D5A699BC-6705-1A83-01E8-74BD9AD88C8C}"/>
          </ac:spMkLst>
        </pc:spChg>
        <pc:grpChg chg="del mod">
          <ac:chgData name="Wang, Binxu" userId="9b20ddcf-4902-483c-b31e-992bc5b4f08d" providerId="ADAL" clId="{129C49FA-61BE-4759-A20B-544FE1930007}" dt="2023-03-08T06:53:02.666" v="9209" actId="478"/>
          <ac:grpSpMkLst>
            <pc:docMk/>
            <pc:sldMk cId="717786291" sldId="296"/>
            <ac:grpSpMk id="35" creationId="{00151ACF-8CDF-70F1-1CB8-B3A2C0F80833}"/>
          </ac:grpSpMkLst>
        </pc:grpChg>
        <pc:cxnChg chg="mod">
          <ac:chgData name="Wang, Binxu" userId="9b20ddcf-4902-483c-b31e-992bc5b4f08d" providerId="ADAL" clId="{129C49FA-61BE-4759-A20B-544FE1930007}" dt="2023-03-08T06:52:59.402" v="9206" actId="14100"/>
          <ac:cxnSpMkLst>
            <pc:docMk/>
            <pc:sldMk cId="717786291" sldId="296"/>
            <ac:cxnSpMk id="32" creationId="{B47A9663-3F3E-A9C5-3209-7E9557933D4E}"/>
          </ac:cxnSpMkLst>
        </pc:cxnChg>
      </pc:sldChg>
      <pc:sldChg chg="modSp add del ord">
        <pc:chgData name="Wang, Binxu" userId="9b20ddcf-4902-483c-b31e-992bc5b4f08d" providerId="ADAL" clId="{129C49FA-61BE-4759-A20B-544FE1930007}" dt="2023-03-06T01:40:09.806" v="2818" actId="2696"/>
        <pc:sldMkLst>
          <pc:docMk/>
          <pc:sldMk cId="966104973" sldId="297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966104973" sldId="297"/>
            <ac:spMk id="2" creationId="{1F340368-53BE-EBAA-9FF8-5F2C27078BDF}"/>
          </ac:spMkLst>
        </pc:spChg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966104973" sldId="297"/>
            <ac:spMk id="3" creationId="{C3DF7B76-1555-55FC-BD1A-CDA47B042362}"/>
          </ac:spMkLst>
        </pc:spChg>
      </pc:sldChg>
      <pc:sldChg chg="add del">
        <pc:chgData name="Wang, Binxu" userId="9b20ddcf-4902-483c-b31e-992bc5b4f08d" providerId="ADAL" clId="{129C49FA-61BE-4759-A20B-544FE1930007}" dt="2023-03-06T02:01:21.750" v="3369" actId="47"/>
        <pc:sldMkLst>
          <pc:docMk/>
          <pc:sldMk cId="2952189304" sldId="297"/>
        </pc:sldMkLst>
      </pc:sldChg>
      <pc:sldChg chg="add modTransition">
        <pc:chgData name="Wang, Binxu" userId="9b20ddcf-4902-483c-b31e-992bc5b4f08d" providerId="ADAL" clId="{129C49FA-61BE-4759-A20B-544FE1930007}" dt="2023-03-08T07:31:03.693" v="10795"/>
        <pc:sldMkLst>
          <pc:docMk/>
          <pc:sldMk cId="1104022404" sldId="298"/>
        </pc:sldMkLst>
      </pc:sldChg>
      <pc:sldChg chg="modSp add del mod">
        <pc:chgData name="Wang, Binxu" userId="9b20ddcf-4902-483c-b31e-992bc5b4f08d" providerId="ADAL" clId="{129C49FA-61BE-4759-A20B-544FE1930007}" dt="2023-03-05T20:46:01.129" v="985" actId="2696"/>
        <pc:sldMkLst>
          <pc:docMk/>
          <pc:sldMk cId="1480069108" sldId="298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480069108" sldId="298"/>
            <ac:spMk id="2" creationId="{76189284-3622-0111-9642-E9BB8AF9D14F}"/>
          </ac:spMkLst>
        </pc:spChg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480069108" sldId="298"/>
            <ac:spMk id="3" creationId="{AF84A042-6B2B-7FB8-E731-DBF11604A4E9}"/>
          </ac:spMkLst>
        </pc:spChg>
      </pc:sldChg>
      <pc:sldChg chg="add del">
        <pc:chgData name="Wang, Binxu" userId="9b20ddcf-4902-483c-b31e-992bc5b4f08d" providerId="ADAL" clId="{129C49FA-61BE-4759-A20B-544FE1930007}" dt="2023-03-05T20:09:21.959" v="606" actId="47"/>
        <pc:sldMkLst>
          <pc:docMk/>
          <pc:sldMk cId="3246117965" sldId="299"/>
        </pc:sldMkLst>
      </pc:sldChg>
      <pc:sldChg chg="addSp modSp add mod ord modTransition addAnim delAnim modAnim">
        <pc:chgData name="Wang, Binxu" userId="9b20ddcf-4902-483c-b31e-992bc5b4f08d" providerId="ADAL" clId="{129C49FA-61BE-4759-A20B-544FE1930007}" dt="2023-03-08T08:19:12.516" v="11350"/>
        <pc:sldMkLst>
          <pc:docMk/>
          <pc:sldMk cId="1981358531" sldId="302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981358531" sldId="302"/>
            <ac:spMk id="2" creationId="{E88CAF2B-1DF1-A3C4-551D-A37A09177D83}"/>
          </ac:spMkLst>
        </pc:spChg>
        <pc:spChg chg="mod">
          <ac:chgData name="Wang, Binxu" userId="9b20ddcf-4902-483c-b31e-992bc5b4f08d" providerId="ADAL" clId="{129C49FA-61BE-4759-A20B-544FE1930007}" dt="2023-03-07T09:27:05.436" v="8260" actId="20577"/>
          <ac:spMkLst>
            <pc:docMk/>
            <pc:sldMk cId="1981358531" sldId="302"/>
            <ac:spMk id="3" creationId="{1B6B2F3A-BD17-6894-6784-7F008E03D295}"/>
          </ac:spMkLst>
        </pc:spChg>
        <pc:picChg chg="add mod">
          <ac:chgData name="Wang, Binxu" userId="9b20ddcf-4902-483c-b31e-992bc5b4f08d" providerId="ADAL" clId="{129C49FA-61BE-4759-A20B-544FE1930007}" dt="2023-03-07T09:26:34.664" v="8232" actId="1076"/>
          <ac:picMkLst>
            <pc:docMk/>
            <pc:sldMk cId="1981358531" sldId="302"/>
            <ac:picMk id="5" creationId="{A43AEE50-BB98-8BE4-EF5F-97770EC43E15}"/>
          </ac:picMkLst>
        </pc:picChg>
      </pc:sldChg>
      <pc:sldChg chg="modSp add mod modTransition modAnim">
        <pc:chgData name="Wang, Binxu" userId="9b20ddcf-4902-483c-b31e-992bc5b4f08d" providerId="ADAL" clId="{129C49FA-61BE-4759-A20B-544FE1930007}" dt="2023-03-08T08:19:12.516" v="11350"/>
        <pc:sldMkLst>
          <pc:docMk/>
          <pc:sldMk cId="1009202594" sldId="303"/>
        </pc:sldMkLst>
        <pc:spChg chg="mod">
          <ac:chgData name="Wang, Binxu" userId="9b20ddcf-4902-483c-b31e-992bc5b4f08d" providerId="ADAL" clId="{129C49FA-61BE-4759-A20B-544FE1930007}" dt="2023-03-07T09:11:46.795" v="7796" actId="20577"/>
          <ac:spMkLst>
            <pc:docMk/>
            <pc:sldMk cId="1009202594" sldId="303"/>
            <ac:spMk id="2" creationId="{E7E9D239-3470-26D2-41CF-E3AA1C9F2C11}"/>
          </ac:spMkLst>
        </pc:spChg>
        <pc:spChg chg="mod">
          <ac:chgData name="Wang, Binxu" userId="9b20ddcf-4902-483c-b31e-992bc5b4f08d" providerId="ADAL" clId="{129C49FA-61BE-4759-A20B-544FE1930007}" dt="2023-03-07T09:14:37.087" v="7896" actId="20577"/>
          <ac:spMkLst>
            <pc:docMk/>
            <pc:sldMk cId="1009202594" sldId="303"/>
            <ac:spMk id="3" creationId="{22071E93-B777-B4A4-FC85-DD421B19C88D}"/>
          </ac:spMkLst>
        </pc:spChg>
      </pc:sldChg>
      <pc:sldChg chg="modSp add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3464158063" sldId="315"/>
        </pc:sldMkLst>
        <pc:spChg chg="mod">
          <ac:chgData name="Wang, Binxu" userId="9b20ddcf-4902-483c-b31e-992bc5b4f08d" providerId="ADAL" clId="{129C49FA-61BE-4759-A20B-544FE1930007}" dt="2023-03-07T09:21:18.754" v="8226" actId="1076"/>
          <ac:spMkLst>
            <pc:docMk/>
            <pc:sldMk cId="3464158063" sldId="315"/>
            <ac:spMk id="2" creationId="{5ED443F6-A98C-1708-484B-C5C76F69B025}"/>
          </ac:spMkLst>
        </pc:spChg>
        <pc:spChg chg="mod">
          <ac:chgData name="Wang, Binxu" userId="9b20ddcf-4902-483c-b31e-992bc5b4f08d" providerId="ADAL" clId="{129C49FA-61BE-4759-A20B-544FE1930007}" dt="2023-03-07T09:21:13.462" v="8225" actId="1076"/>
          <ac:spMkLst>
            <pc:docMk/>
            <pc:sldMk cId="3464158063" sldId="315"/>
            <ac:spMk id="3" creationId="{C539859D-7409-FD58-BD65-8C66C797AD2F}"/>
          </ac:spMkLst>
        </pc:spChg>
        <pc:picChg chg="mod">
          <ac:chgData name="Wang, Binxu" userId="9b20ddcf-4902-483c-b31e-992bc5b4f08d" providerId="ADAL" clId="{129C49FA-61BE-4759-A20B-544FE1930007}" dt="2023-03-07T09:21:08.835" v="8224" actId="167"/>
          <ac:picMkLst>
            <pc:docMk/>
            <pc:sldMk cId="3464158063" sldId="315"/>
            <ac:picMk id="16386" creationId="{A202875C-A66B-6342-C2FE-3BCE0FE2C25E}"/>
          </ac:picMkLst>
        </pc:picChg>
      </pc:sldChg>
      <pc:sldChg chg="modSp add mod modTransition modAnim">
        <pc:chgData name="Wang, Binxu" userId="9b20ddcf-4902-483c-b31e-992bc5b4f08d" providerId="ADAL" clId="{129C49FA-61BE-4759-A20B-544FE1930007}" dt="2023-03-08T08:19:12.516" v="11350"/>
        <pc:sldMkLst>
          <pc:docMk/>
          <pc:sldMk cId="1150186047" sldId="318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150186047" sldId="318"/>
            <ac:spMk id="2" creationId="{21CD0427-3CDB-3A39-80F4-AEF7CB8D4926}"/>
          </ac:spMkLst>
        </pc:spChg>
        <pc:spChg chg="mod">
          <ac:chgData name="Wang, Binxu" userId="9b20ddcf-4902-483c-b31e-992bc5b4f08d" providerId="ADAL" clId="{129C49FA-61BE-4759-A20B-544FE1930007}" dt="2023-03-08T07:57:11.600" v="11235" actId="20577"/>
          <ac:spMkLst>
            <pc:docMk/>
            <pc:sldMk cId="1150186047" sldId="318"/>
            <ac:spMk id="5" creationId="{FA08A064-5C34-F6EC-9965-672FE7234D1E}"/>
          </ac:spMkLst>
        </pc:spChg>
        <pc:spChg chg="mod">
          <ac:chgData name="Wang, Binxu" userId="9b20ddcf-4902-483c-b31e-992bc5b4f08d" providerId="ADAL" clId="{129C49FA-61BE-4759-A20B-544FE1930007}" dt="2023-03-07T07:35:30.973" v="6848" actId="207"/>
          <ac:spMkLst>
            <pc:docMk/>
            <pc:sldMk cId="1150186047" sldId="318"/>
            <ac:spMk id="27" creationId="{9D1BC5A6-BF0C-288C-0D55-EAA27011049B}"/>
          </ac:spMkLst>
        </pc:spChg>
        <pc:spChg chg="mod">
          <ac:chgData name="Wang, Binxu" userId="9b20ddcf-4902-483c-b31e-992bc5b4f08d" providerId="ADAL" clId="{129C49FA-61BE-4759-A20B-544FE1930007}" dt="2023-03-07T07:35:30.973" v="6848" actId="207"/>
          <ac:spMkLst>
            <pc:docMk/>
            <pc:sldMk cId="1150186047" sldId="318"/>
            <ac:spMk id="28" creationId="{B604F2A9-293F-4B67-C626-AA4E92C687BB}"/>
          </ac:spMkLst>
        </pc:spChg>
        <pc:spChg chg="mod">
          <ac:chgData name="Wang, Binxu" userId="9b20ddcf-4902-483c-b31e-992bc5b4f08d" providerId="ADAL" clId="{129C49FA-61BE-4759-A20B-544FE1930007}" dt="2023-03-07T07:35:30.973" v="6848" actId="207"/>
          <ac:spMkLst>
            <pc:docMk/>
            <pc:sldMk cId="1150186047" sldId="318"/>
            <ac:spMk id="30" creationId="{F3CAEF35-2952-32D7-13D4-684D962CE4C5}"/>
          </ac:spMkLst>
        </pc:spChg>
        <pc:spChg chg="mod">
          <ac:chgData name="Wang, Binxu" userId="9b20ddcf-4902-483c-b31e-992bc5b4f08d" providerId="ADAL" clId="{129C49FA-61BE-4759-A20B-544FE1930007}" dt="2023-03-07T07:35:30.973" v="6848" actId="207"/>
          <ac:spMkLst>
            <pc:docMk/>
            <pc:sldMk cId="1150186047" sldId="318"/>
            <ac:spMk id="31" creationId="{9E4AD5FD-9CBB-A6BA-8891-698B79D32005}"/>
          </ac:spMkLst>
        </pc:spChg>
        <pc:spChg chg="mod">
          <ac:chgData name="Wang, Binxu" userId="9b20ddcf-4902-483c-b31e-992bc5b4f08d" providerId="ADAL" clId="{129C49FA-61BE-4759-A20B-544FE1930007}" dt="2023-03-07T07:35:30.973" v="6848" actId="207"/>
          <ac:spMkLst>
            <pc:docMk/>
            <pc:sldMk cId="1150186047" sldId="318"/>
            <ac:spMk id="32" creationId="{A96CC28C-CBD6-11AA-7895-68BE43086DE0}"/>
          </ac:spMkLst>
        </pc:spChg>
        <pc:spChg chg="mod">
          <ac:chgData name="Wang, Binxu" userId="9b20ddcf-4902-483c-b31e-992bc5b4f08d" providerId="ADAL" clId="{129C49FA-61BE-4759-A20B-544FE1930007}" dt="2023-03-07T07:35:57.491" v="6854" actId="1076"/>
          <ac:spMkLst>
            <pc:docMk/>
            <pc:sldMk cId="1150186047" sldId="318"/>
            <ac:spMk id="34" creationId="{16002DDE-B7E7-5647-49F4-52ED75C0A325}"/>
          </ac:spMkLst>
        </pc:spChg>
        <pc:spChg chg="mod">
          <ac:chgData name="Wang, Binxu" userId="9b20ddcf-4902-483c-b31e-992bc5b4f08d" providerId="ADAL" clId="{129C49FA-61BE-4759-A20B-544FE1930007}" dt="2023-03-07T07:35:37.721" v="6849" actId="207"/>
          <ac:spMkLst>
            <pc:docMk/>
            <pc:sldMk cId="1150186047" sldId="318"/>
            <ac:spMk id="36" creationId="{CB835486-43C2-2032-431D-7DAB07B8A598}"/>
          </ac:spMkLst>
        </pc:spChg>
        <pc:spChg chg="mod">
          <ac:chgData name="Wang, Binxu" userId="9b20ddcf-4902-483c-b31e-992bc5b4f08d" providerId="ADAL" clId="{129C49FA-61BE-4759-A20B-544FE1930007}" dt="2023-03-07T07:35:37.721" v="6849" actId="207"/>
          <ac:spMkLst>
            <pc:docMk/>
            <pc:sldMk cId="1150186047" sldId="318"/>
            <ac:spMk id="37" creationId="{357E12BF-D9A6-1251-D476-5DFEB39FCA62}"/>
          </ac:spMkLst>
        </pc:spChg>
        <pc:spChg chg="mod">
          <ac:chgData name="Wang, Binxu" userId="9b20ddcf-4902-483c-b31e-992bc5b4f08d" providerId="ADAL" clId="{129C49FA-61BE-4759-A20B-544FE1930007}" dt="2023-03-07T07:36:00.594" v="6855" actId="1076"/>
          <ac:spMkLst>
            <pc:docMk/>
            <pc:sldMk cId="1150186047" sldId="318"/>
            <ac:spMk id="38" creationId="{854F33E1-96CE-C86F-7981-36F3CF24C130}"/>
          </ac:spMkLst>
        </pc:spChg>
        <pc:grpChg chg="mod">
          <ac:chgData name="Wang, Binxu" userId="9b20ddcf-4902-483c-b31e-992bc5b4f08d" providerId="ADAL" clId="{129C49FA-61BE-4759-A20B-544FE1930007}" dt="2023-03-07T07:35:51.792" v="6853" actId="1076"/>
          <ac:grpSpMkLst>
            <pc:docMk/>
            <pc:sldMk cId="1150186047" sldId="318"/>
            <ac:grpSpMk id="39" creationId="{62BF3E44-62B6-4DED-0718-1B23F9774798}"/>
          </ac:grpSpMkLst>
        </pc:grpChg>
      </pc:sldChg>
      <pc:sldChg chg="modSp add mod modTransition modAnim">
        <pc:chgData name="Wang, Binxu" userId="9b20ddcf-4902-483c-b31e-992bc5b4f08d" providerId="ADAL" clId="{129C49FA-61BE-4759-A20B-544FE1930007}" dt="2023-03-08T08:19:12.516" v="11350"/>
        <pc:sldMkLst>
          <pc:docMk/>
          <pc:sldMk cId="1520988645" sldId="319"/>
        </pc:sldMkLst>
        <pc:spChg chg="mod">
          <ac:chgData name="Wang, Binxu" userId="9b20ddcf-4902-483c-b31e-992bc5b4f08d" providerId="ADAL" clId="{129C49FA-61BE-4759-A20B-544FE1930007}" dt="2023-03-07T07:40:12.175" v="6875" actId="20577"/>
          <ac:spMkLst>
            <pc:docMk/>
            <pc:sldMk cId="1520988645" sldId="319"/>
            <ac:spMk id="2" creationId="{21CD0427-3CDB-3A39-80F4-AEF7CB8D4926}"/>
          </ac:spMkLst>
        </pc:spChg>
        <pc:spChg chg="mod">
          <ac:chgData name="Wang, Binxu" userId="9b20ddcf-4902-483c-b31e-992bc5b4f08d" providerId="ADAL" clId="{129C49FA-61BE-4759-A20B-544FE1930007}" dt="2023-03-08T07:57:57.052" v="11246" actId="20577"/>
          <ac:spMkLst>
            <pc:docMk/>
            <pc:sldMk cId="1520988645" sldId="319"/>
            <ac:spMk id="5" creationId="{FA08A064-5C34-F6EC-9965-672FE7234D1E}"/>
          </ac:spMkLst>
        </pc:spChg>
        <pc:spChg chg="mod">
          <ac:chgData name="Wang, Binxu" userId="9b20ddcf-4902-483c-b31e-992bc5b4f08d" providerId="ADAL" clId="{129C49FA-61BE-4759-A20B-544FE1930007}" dt="2023-03-07T07:34:58.365" v="6844" actId="113"/>
          <ac:spMkLst>
            <pc:docMk/>
            <pc:sldMk cId="1520988645" sldId="319"/>
            <ac:spMk id="15" creationId="{F45E39D9-7C88-212B-B1D1-E280A66C538B}"/>
          </ac:spMkLst>
        </pc:spChg>
        <pc:spChg chg="mod">
          <ac:chgData name="Wang, Binxu" userId="9b20ddcf-4902-483c-b31e-992bc5b4f08d" providerId="ADAL" clId="{129C49FA-61BE-4759-A20B-544FE1930007}" dt="2023-03-07T07:35:04.291" v="6847" actId="113"/>
          <ac:spMkLst>
            <pc:docMk/>
            <pc:sldMk cId="1520988645" sldId="319"/>
            <ac:spMk id="19" creationId="{62AEB0B7-8CA1-573B-D480-F6A7A51F17F7}"/>
          </ac:spMkLst>
        </pc:spChg>
        <pc:spChg chg="mod">
          <ac:chgData name="Wang, Binxu" userId="9b20ddcf-4902-483c-b31e-992bc5b4f08d" providerId="ADAL" clId="{129C49FA-61BE-4759-A20B-544FE1930007}" dt="2023-03-07T07:34:39.486" v="6842" actId="207"/>
          <ac:spMkLst>
            <pc:docMk/>
            <pc:sldMk cId="1520988645" sldId="319"/>
            <ac:spMk id="21" creationId="{8B2B202A-772A-ACEC-6B74-EBBBBE797FB3}"/>
          </ac:spMkLst>
        </pc:spChg>
        <pc:spChg chg="mod">
          <ac:chgData name="Wang, Binxu" userId="9b20ddcf-4902-483c-b31e-992bc5b4f08d" providerId="ADAL" clId="{129C49FA-61BE-4759-A20B-544FE1930007}" dt="2023-03-07T07:34:39.486" v="6842" actId="207"/>
          <ac:spMkLst>
            <pc:docMk/>
            <pc:sldMk cId="1520988645" sldId="319"/>
            <ac:spMk id="22" creationId="{76017C71-B36E-6F6D-2AA3-DBBD9DDDA2CB}"/>
          </ac:spMkLst>
        </pc:spChg>
        <pc:spChg chg="mod">
          <ac:chgData name="Wang, Binxu" userId="9b20ddcf-4902-483c-b31e-992bc5b4f08d" providerId="ADAL" clId="{129C49FA-61BE-4759-A20B-544FE1930007}" dt="2023-03-07T07:34:39.486" v="6842" actId="207"/>
          <ac:spMkLst>
            <pc:docMk/>
            <pc:sldMk cId="1520988645" sldId="319"/>
            <ac:spMk id="23" creationId="{BDA65E56-E4B9-5B2F-D7FB-C4D9A3006B6B}"/>
          </ac:spMkLst>
        </pc:spChg>
      </pc:sldChg>
      <pc:sldChg chg="modSp add modTransition">
        <pc:chgData name="Wang, Binxu" userId="9b20ddcf-4902-483c-b31e-992bc5b4f08d" providerId="ADAL" clId="{129C49FA-61BE-4759-A20B-544FE1930007}" dt="2023-03-08T07:31:03.693" v="10795"/>
        <pc:sldMkLst>
          <pc:docMk/>
          <pc:sldMk cId="244090889" sldId="320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244090889" sldId="320"/>
            <ac:spMk id="2" creationId="{498CC41C-61E0-5B43-B154-C13D18604CE2}"/>
          </ac:spMkLst>
        </pc:spChg>
        <pc:spChg chg="mod">
          <ac:chgData name="Wang, Binxu" userId="9b20ddcf-4902-483c-b31e-992bc5b4f08d" providerId="ADAL" clId="{129C49FA-61BE-4759-A20B-544FE1930007}" dt="2023-03-07T09:18:46.005" v="8178" actId="20577"/>
          <ac:spMkLst>
            <pc:docMk/>
            <pc:sldMk cId="244090889" sldId="320"/>
            <ac:spMk id="3" creationId="{1FB2CE24-74ED-DE5E-E3B7-5ED5F670FCE3}"/>
          </ac:spMkLst>
        </pc:spChg>
      </pc:sldChg>
      <pc:sldChg chg="modSp add ord modTransition">
        <pc:chgData name="Wang, Binxu" userId="9b20ddcf-4902-483c-b31e-992bc5b4f08d" providerId="ADAL" clId="{129C49FA-61BE-4759-A20B-544FE1930007}" dt="2023-03-08T07:31:03.693" v="10795"/>
        <pc:sldMkLst>
          <pc:docMk/>
          <pc:sldMk cId="2190125283" sldId="321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2190125283" sldId="321"/>
            <ac:spMk id="2" creationId="{E9C12449-134D-EBA3-E04B-19D37077647E}"/>
          </ac:spMkLst>
        </pc:spChg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2190125283" sldId="321"/>
            <ac:spMk id="3" creationId="{EFE73484-7D6D-1C8E-CE9D-6D3A5BB5FEEB}"/>
          </ac:spMkLst>
        </pc:spChg>
      </pc:sldChg>
      <pc:sldChg chg="modSp add ord modTransition">
        <pc:chgData name="Wang, Binxu" userId="9b20ddcf-4902-483c-b31e-992bc5b4f08d" providerId="ADAL" clId="{129C49FA-61BE-4759-A20B-544FE1930007}" dt="2023-03-08T07:31:03.693" v="10795"/>
        <pc:sldMkLst>
          <pc:docMk/>
          <pc:sldMk cId="3578239664" sldId="322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3578239664" sldId="322"/>
            <ac:spMk id="2" creationId="{E9C12449-134D-EBA3-E04B-19D37077647E}"/>
          </ac:spMkLst>
        </pc:spChg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3578239664" sldId="322"/>
            <ac:spMk id="3" creationId="{EFE73484-7D6D-1C8E-CE9D-6D3A5BB5FEEB}"/>
          </ac:spMkLst>
        </pc:spChg>
      </pc:sldChg>
      <pc:sldChg chg="modSp add ord modTransition">
        <pc:chgData name="Wang, Binxu" userId="9b20ddcf-4902-483c-b31e-992bc5b4f08d" providerId="ADAL" clId="{129C49FA-61BE-4759-A20B-544FE1930007}" dt="2023-03-08T07:31:03.693" v="10795"/>
        <pc:sldMkLst>
          <pc:docMk/>
          <pc:sldMk cId="2305643456" sldId="323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2305643456" sldId="323"/>
            <ac:spMk id="2" creationId="{E9C12449-134D-EBA3-E04B-19D37077647E}"/>
          </ac:spMkLst>
        </pc:spChg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2305643456" sldId="323"/>
            <ac:spMk id="3" creationId="{EFE73484-7D6D-1C8E-CE9D-6D3A5BB5FEEB}"/>
          </ac:spMkLst>
        </pc:spChg>
      </pc:sldChg>
      <pc:sldChg chg="modSp add mod ord modTransition">
        <pc:chgData name="Wang, Binxu" userId="9b20ddcf-4902-483c-b31e-992bc5b4f08d" providerId="ADAL" clId="{129C49FA-61BE-4759-A20B-544FE1930007}" dt="2023-03-08T07:31:03.693" v="10795"/>
        <pc:sldMkLst>
          <pc:docMk/>
          <pc:sldMk cId="1906605693" sldId="324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906605693" sldId="324"/>
            <ac:spMk id="3" creationId="{AA64A9CE-35B9-6649-C26A-4BB0BE5CDE2C}"/>
          </ac:spMkLst>
        </pc:spChg>
        <pc:spChg chg="mod">
          <ac:chgData name="Wang, Binxu" userId="9b20ddcf-4902-483c-b31e-992bc5b4f08d" providerId="ADAL" clId="{129C49FA-61BE-4759-A20B-544FE1930007}" dt="2023-03-07T09:19:24.321" v="8182" actId="1076"/>
          <ac:spMkLst>
            <pc:docMk/>
            <pc:sldMk cId="1906605693" sldId="324"/>
            <ac:spMk id="6" creationId="{456E51B8-027F-3D5C-D650-E96D262E2A76}"/>
          </ac:spMkLst>
        </pc:spChg>
      </pc:sldChg>
      <pc:sldChg chg="modSp add ord modTransition">
        <pc:chgData name="Wang, Binxu" userId="9b20ddcf-4902-483c-b31e-992bc5b4f08d" providerId="ADAL" clId="{129C49FA-61BE-4759-A20B-544FE1930007}" dt="2023-03-08T07:31:03.693" v="10795"/>
        <pc:sldMkLst>
          <pc:docMk/>
          <pc:sldMk cId="1743431230" sldId="325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743431230" sldId="325"/>
            <ac:spMk id="3" creationId="{668A6357-D8F7-5EA3-537E-AEEFE0716145}"/>
          </ac:spMkLst>
        </pc:spChg>
        <pc:picChg chg="mod">
          <ac:chgData name="Wang, Binxu" userId="9b20ddcf-4902-483c-b31e-992bc5b4f08d" providerId="ADAL" clId="{129C49FA-61BE-4759-A20B-544FE1930007}" dt="2023-03-07T09:19:48.661" v="8186" actId="1076"/>
          <ac:picMkLst>
            <pc:docMk/>
            <pc:sldMk cId="1743431230" sldId="325"/>
            <ac:picMk id="4" creationId="{92248F9C-D641-06C3-3449-AE0812E475FD}"/>
          </ac:picMkLst>
        </pc:picChg>
        <pc:picChg chg="mod">
          <ac:chgData name="Wang, Binxu" userId="9b20ddcf-4902-483c-b31e-992bc5b4f08d" providerId="ADAL" clId="{129C49FA-61BE-4759-A20B-544FE1930007}" dt="2023-03-07T09:19:51.681" v="8187" actId="1076"/>
          <ac:picMkLst>
            <pc:docMk/>
            <pc:sldMk cId="1743431230" sldId="325"/>
            <ac:picMk id="5" creationId="{78221881-5083-F24F-0335-290A73D6E6B7}"/>
          </ac:picMkLst>
        </pc:picChg>
      </pc:sldChg>
      <pc:sldChg chg="new del">
        <pc:chgData name="Wang, Binxu" userId="9b20ddcf-4902-483c-b31e-992bc5b4f08d" providerId="ADAL" clId="{129C49FA-61BE-4759-A20B-544FE1930007}" dt="2023-03-05T20:02:07.090" v="497" actId="47"/>
        <pc:sldMkLst>
          <pc:docMk/>
          <pc:sldMk cId="651359794" sldId="326"/>
        </pc:sldMkLst>
      </pc:sldChg>
      <pc:sldChg chg="modSp new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3331498741" sldId="327"/>
        </pc:sldMkLst>
        <pc:spChg chg="mod">
          <ac:chgData name="Wang, Binxu" userId="9b20ddcf-4902-483c-b31e-992bc5b4f08d" providerId="ADAL" clId="{129C49FA-61BE-4759-A20B-544FE1930007}" dt="2023-03-06T00:04:23.828" v="2703" actId="20577"/>
          <ac:spMkLst>
            <pc:docMk/>
            <pc:sldMk cId="3331498741" sldId="327"/>
            <ac:spMk id="2" creationId="{2A72F0A1-7D6B-C807-8E59-2FB6932F5949}"/>
          </ac:spMkLst>
        </pc:spChg>
        <pc:spChg chg="mod">
          <ac:chgData name="Wang, Binxu" userId="9b20ddcf-4902-483c-b31e-992bc5b4f08d" providerId="ADAL" clId="{129C49FA-61BE-4759-A20B-544FE1930007}" dt="2023-03-08T07:29:09.326" v="10793" actId="20577"/>
          <ac:spMkLst>
            <pc:docMk/>
            <pc:sldMk cId="3331498741" sldId="327"/>
            <ac:spMk id="3" creationId="{1CAC246D-9E4C-E1DF-A794-D0A6AEE5A4D3}"/>
          </ac:spMkLst>
        </pc:spChg>
      </pc:sldChg>
      <pc:sldChg chg="addSp delSp modSp new mod modTransition modClrScheme chgLayout">
        <pc:chgData name="Wang, Binxu" userId="9b20ddcf-4902-483c-b31e-992bc5b4f08d" providerId="ADAL" clId="{129C49FA-61BE-4759-A20B-544FE1930007}" dt="2023-03-08T07:31:03.693" v="10795"/>
        <pc:sldMkLst>
          <pc:docMk/>
          <pc:sldMk cId="2648180199" sldId="328"/>
        </pc:sldMkLst>
        <pc:spChg chg="del mod ord">
          <ac:chgData name="Wang, Binxu" userId="9b20ddcf-4902-483c-b31e-992bc5b4f08d" providerId="ADAL" clId="{129C49FA-61BE-4759-A20B-544FE1930007}" dt="2023-03-05T19:55:44.856" v="355" actId="700"/>
          <ac:spMkLst>
            <pc:docMk/>
            <pc:sldMk cId="2648180199" sldId="328"/>
            <ac:spMk id="2" creationId="{AE5AA524-6F0C-0DE6-BC7A-F380E8BB3B97}"/>
          </ac:spMkLst>
        </pc:spChg>
        <pc:spChg chg="del mod ord">
          <ac:chgData name="Wang, Binxu" userId="9b20ddcf-4902-483c-b31e-992bc5b4f08d" providerId="ADAL" clId="{129C49FA-61BE-4759-A20B-544FE1930007}" dt="2023-03-05T19:55:44.856" v="355" actId="700"/>
          <ac:spMkLst>
            <pc:docMk/>
            <pc:sldMk cId="2648180199" sldId="328"/>
            <ac:spMk id="3" creationId="{F6AD22B5-D82A-E649-581C-254652AC159A}"/>
          </ac:spMkLst>
        </pc:spChg>
        <pc:spChg chg="add mod ord">
          <ac:chgData name="Wang, Binxu" userId="9b20ddcf-4902-483c-b31e-992bc5b4f08d" providerId="ADAL" clId="{129C49FA-61BE-4759-A20B-544FE1930007}" dt="2023-03-06T00:03:19.643" v="2626" actId="20577"/>
          <ac:spMkLst>
            <pc:docMk/>
            <pc:sldMk cId="2648180199" sldId="328"/>
            <ac:spMk id="4" creationId="{3E1BC435-618E-07BF-63FF-701D2AB9655E}"/>
          </ac:spMkLst>
        </pc:spChg>
        <pc:spChg chg="add mod ord">
          <ac:chgData name="Wang, Binxu" userId="9b20ddcf-4902-483c-b31e-992bc5b4f08d" providerId="ADAL" clId="{129C49FA-61BE-4759-A20B-544FE1930007}" dt="2023-03-05T20:15:03.090" v="616"/>
          <ac:spMkLst>
            <pc:docMk/>
            <pc:sldMk cId="2648180199" sldId="328"/>
            <ac:spMk id="5" creationId="{6C0694D4-2484-6FD9-8EDE-E78BC9D5577D}"/>
          </ac:spMkLst>
        </pc:spChg>
      </pc:sldChg>
      <pc:sldChg chg="addSp delSp modSp new mod modTransition modClrScheme chgLayout">
        <pc:chgData name="Wang, Binxu" userId="9b20ddcf-4902-483c-b31e-992bc5b4f08d" providerId="ADAL" clId="{129C49FA-61BE-4759-A20B-544FE1930007}" dt="2023-03-08T07:31:03.693" v="10795"/>
        <pc:sldMkLst>
          <pc:docMk/>
          <pc:sldMk cId="536738297" sldId="329"/>
        </pc:sldMkLst>
        <pc:spChg chg="del mod ord">
          <ac:chgData name="Wang, Binxu" userId="9b20ddcf-4902-483c-b31e-992bc5b4f08d" providerId="ADAL" clId="{129C49FA-61BE-4759-A20B-544FE1930007}" dt="2023-03-05T19:55:49.955" v="357" actId="700"/>
          <ac:spMkLst>
            <pc:docMk/>
            <pc:sldMk cId="536738297" sldId="329"/>
            <ac:spMk id="2" creationId="{160F153C-53F2-96E3-E3F2-7BC120E4A367}"/>
          </ac:spMkLst>
        </pc:spChg>
        <pc:spChg chg="del mod ord">
          <ac:chgData name="Wang, Binxu" userId="9b20ddcf-4902-483c-b31e-992bc5b4f08d" providerId="ADAL" clId="{129C49FA-61BE-4759-A20B-544FE1930007}" dt="2023-03-05T19:55:49.955" v="357" actId="700"/>
          <ac:spMkLst>
            <pc:docMk/>
            <pc:sldMk cId="536738297" sldId="329"/>
            <ac:spMk id="3" creationId="{A98D2762-CC8D-6D6E-2E9F-ED092D9C09B8}"/>
          </ac:spMkLst>
        </pc:spChg>
        <pc:spChg chg="add mod ord">
          <ac:chgData name="Wang, Binxu" userId="9b20ddcf-4902-483c-b31e-992bc5b4f08d" providerId="ADAL" clId="{129C49FA-61BE-4759-A20B-544FE1930007}" dt="2023-03-05T20:15:03.090" v="616"/>
          <ac:spMkLst>
            <pc:docMk/>
            <pc:sldMk cId="536738297" sldId="329"/>
            <ac:spMk id="4" creationId="{9BF312C5-1940-FF1C-F470-30E8256FCE66}"/>
          </ac:spMkLst>
        </pc:spChg>
        <pc:spChg chg="add mod ord">
          <ac:chgData name="Wang, Binxu" userId="9b20ddcf-4902-483c-b31e-992bc5b4f08d" providerId="ADAL" clId="{129C49FA-61BE-4759-A20B-544FE1930007}" dt="2023-03-05T20:15:03.090" v="616"/>
          <ac:spMkLst>
            <pc:docMk/>
            <pc:sldMk cId="536738297" sldId="329"/>
            <ac:spMk id="5" creationId="{F3E0A696-68AA-7334-4AAD-9624296A2511}"/>
          </ac:spMkLst>
        </pc:spChg>
      </pc:sldChg>
      <pc:sldChg chg="modSp new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1930127339" sldId="330"/>
        </pc:sldMkLst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930127339" sldId="330"/>
            <ac:spMk id="2" creationId="{12AA62B8-93A2-4A60-7D5E-1B5E61126B85}"/>
          </ac:spMkLst>
        </pc:spChg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1930127339" sldId="330"/>
            <ac:spMk id="3" creationId="{7C242A96-228E-F67B-C289-BC394EC654C2}"/>
          </ac:spMkLst>
        </pc:spChg>
      </pc:sldChg>
      <pc:sldChg chg="addSp delSp modSp new mod ord modTransition modClrScheme chgLayout modNotesTx">
        <pc:chgData name="Wang, Binxu" userId="9b20ddcf-4902-483c-b31e-992bc5b4f08d" providerId="ADAL" clId="{129C49FA-61BE-4759-A20B-544FE1930007}" dt="2023-03-08T08:18:32.487" v="11348"/>
        <pc:sldMkLst>
          <pc:docMk/>
          <pc:sldMk cId="617776320" sldId="331"/>
        </pc:sldMkLst>
        <pc:spChg chg="del mod ord">
          <ac:chgData name="Wang, Binxu" userId="9b20ddcf-4902-483c-b31e-992bc5b4f08d" providerId="ADAL" clId="{129C49FA-61BE-4759-A20B-544FE1930007}" dt="2023-03-05T20:07:39.108" v="544" actId="700"/>
          <ac:spMkLst>
            <pc:docMk/>
            <pc:sldMk cId="617776320" sldId="331"/>
            <ac:spMk id="2" creationId="{98BC8222-5FC0-0DEF-B5C3-912DBCB477C2}"/>
          </ac:spMkLst>
        </pc:spChg>
        <pc:spChg chg="del mod ord">
          <ac:chgData name="Wang, Binxu" userId="9b20ddcf-4902-483c-b31e-992bc5b4f08d" providerId="ADAL" clId="{129C49FA-61BE-4759-A20B-544FE1930007}" dt="2023-03-05T20:07:39.108" v="544" actId="700"/>
          <ac:spMkLst>
            <pc:docMk/>
            <pc:sldMk cId="617776320" sldId="331"/>
            <ac:spMk id="3" creationId="{01FEC2D5-E6EC-C305-252F-2BFFE3CF8C87}"/>
          </ac:spMkLst>
        </pc:spChg>
        <pc:spChg chg="add mod ord">
          <ac:chgData name="Wang, Binxu" userId="9b20ddcf-4902-483c-b31e-992bc5b4f08d" providerId="ADAL" clId="{129C49FA-61BE-4759-A20B-544FE1930007}" dt="2023-03-05T21:13:41.250" v="1604" actId="14100"/>
          <ac:spMkLst>
            <pc:docMk/>
            <pc:sldMk cId="617776320" sldId="331"/>
            <ac:spMk id="4" creationId="{F7F4C241-C65E-E09A-EA53-6D435321EEB3}"/>
          </ac:spMkLst>
        </pc:spChg>
        <pc:spChg chg="add mod ord">
          <ac:chgData name="Wang, Binxu" userId="9b20ddcf-4902-483c-b31e-992bc5b4f08d" providerId="ADAL" clId="{129C49FA-61BE-4759-A20B-544FE1930007}" dt="2023-03-05T20:15:03.090" v="616"/>
          <ac:spMkLst>
            <pc:docMk/>
            <pc:sldMk cId="617776320" sldId="331"/>
            <ac:spMk id="5" creationId="{40695FD4-D7CC-6F77-9D88-27B1F8416E91}"/>
          </ac:spMkLst>
        </pc:spChg>
      </pc:sldChg>
      <pc:sldChg chg="add del">
        <pc:chgData name="Wang, Binxu" userId="9b20ddcf-4902-483c-b31e-992bc5b4f08d" providerId="ADAL" clId="{129C49FA-61BE-4759-A20B-544FE1930007}" dt="2023-03-05T20:07:58.392" v="584"/>
        <pc:sldMkLst>
          <pc:docMk/>
          <pc:sldMk cId="839349856" sldId="332"/>
        </pc:sldMkLst>
      </pc:sldChg>
      <pc:sldChg chg="modSp add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3557223135" sldId="332"/>
        </pc:sldMkLst>
        <pc:spChg chg="mod">
          <ac:chgData name="Wang, Binxu" userId="9b20ddcf-4902-483c-b31e-992bc5b4f08d" providerId="ADAL" clId="{129C49FA-61BE-4759-A20B-544FE1930007}" dt="2023-03-05T21:13:15.921" v="1597" actId="20577"/>
          <ac:spMkLst>
            <pc:docMk/>
            <pc:sldMk cId="3557223135" sldId="332"/>
            <ac:spMk id="4" creationId="{F7F4C241-C65E-E09A-EA53-6D435321EEB3}"/>
          </ac:spMkLst>
        </pc:spChg>
        <pc:spChg chg="mod">
          <ac:chgData name="Wang, Binxu" userId="9b20ddcf-4902-483c-b31e-992bc5b4f08d" providerId="ADAL" clId="{129C49FA-61BE-4759-A20B-544FE1930007}" dt="2023-03-05T20:15:03.090" v="616"/>
          <ac:spMkLst>
            <pc:docMk/>
            <pc:sldMk cId="3557223135" sldId="332"/>
            <ac:spMk id="5" creationId="{40695FD4-D7CC-6F77-9D88-27B1F8416E91}"/>
          </ac:spMkLst>
        </pc:spChg>
      </pc:sldChg>
      <pc:sldChg chg="addSp delSp modSp new mod ord modTransition">
        <pc:chgData name="Wang, Binxu" userId="9b20ddcf-4902-483c-b31e-992bc5b4f08d" providerId="ADAL" clId="{129C49FA-61BE-4759-A20B-544FE1930007}" dt="2023-03-08T08:18:30.679" v="11347"/>
        <pc:sldMkLst>
          <pc:docMk/>
          <pc:sldMk cId="2544426106" sldId="333"/>
        </pc:sldMkLst>
        <pc:spChg chg="mod">
          <ac:chgData name="Wang, Binxu" userId="9b20ddcf-4902-483c-b31e-992bc5b4f08d" providerId="ADAL" clId="{129C49FA-61BE-4759-A20B-544FE1930007}" dt="2023-03-05T20:19:54.838" v="816" actId="20577"/>
          <ac:spMkLst>
            <pc:docMk/>
            <pc:sldMk cId="2544426106" sldId="333"/>
            <ac:spMk id="2" creationId="{ADFB0B8D-0D41-EBC0-14D5-270954716B8E}"/>
          </ac:spMkLst>
        </pc:spChg>
        <pc:spChg chg="add del">
          <ac:chgData name="Wang, Binxu" userId="9b20ddcf-4902-483c-b31e-992bc5b4f08d" providerId="ADAL" clId="{129C49FA-61BE-4759-A20B-544FE1930007}" dt="2023-03-06T02:10:41.855" v="3475"/>
          <ac:spMkLst>
            <pc:docMk/>
            <pc:sldMk cId="2544426106" sldId="333"/>
            <ac:spMk id="4" creationId="{070AB3B0-2EB6-A5EA-5AAA-AB023AFBF87E}"/>
          </ac:spMkLst>
        </pc:spChg>
        <pc:spChg chg="add mod">
          <ac:chgData name="Wang, Binxu" userId="9b20ddcf-4902-483c-b31e-992bc5b4f08d" providerId="ADAL" clId="{129C49FA-61BE-4759-A20B-544FE1930007}" dt="2023-03-06T02:12:15.216" v="3505" actId="14100"/>
          <ac:spMkLst>
            <pc:docMk/>
            <pc:sldMk cId="2544426106" sldId="333"/>
            <ac:spMk id="6" creationId="{D71762C1-D54A-0FE2-BD90-D7D21530EED0}"/>
          </ac:spMkLst>
        </pc:spChg>
        <pc:picChg chg="add mod">
          <ac:chgData name="Wang, Binxu" userId="9b20ddcf-4902-483c-b31e-992bc5b4f08d" providerId="ADAL" clId="{129C49FA-61BE-4759-A20B-544FE1930007}" dt="2023-03-06T02:12:19.921" v="3507" actId="14100"/>
          <ac:picMkLst>
            <pc:docMk/>
            <pc:sldMk cId="2544426106" sldId="333"/>
            <ac:picMk id="5" creationId="{7ADB3489-2C7F-6A72-4301-980E4B61B7DB}"/>
          </ac:picMkLst>
        </pc:picChg>
      </pc:sldChg>
      <pc:sldChg chg="addSp delSp modSp new mod modTransition modClrScheme chgLayout">
        <pc:chgData name="Wang, Binxu" userId="9b20ddcf-4902-483c-b31e-992bc5b4f08d" providerId="ADAL" clId="{129C49FA-61BE-4759-A20B-544FE1930007}" dt="2023-03-08T08:18:34.240" v="11349"/>
        <pc:sldMkLst>
          <pc:docMk/>
          <pc:sldMk cId="1909142533" sldId="334"/>
        </pc:sldMkLst>
        <pc:spChg chg="del">
          <ac:chgData name="Wang, Binxu" userId="9b20ddcf-4902-483c-b31e-992bc5b4f08d" providerId="ADAL" clId="{129C49FA-61BE-4759-A20B-544FE1930007}" dt="2023-03-05T20:18:42.343" v="716" actId="700"/>
          <ac:spMkLst>
            <pc:docMk/>
            <pc:sldMk cId="1909142533" sldId="334"/>
            <ac:spMk id="2" creationId="{3083B9CC-16CD-992B-47DE-777A6DD4E2FD}"/>
          </ac:spMkLst>
        </pc:spChg>
        <pc:spChg chg="del">
          <ac:chgData name="Wang, Binxu" userId="9b20ddcf-4902-483c-b31e-992bc5b4f08d" providerId="ADAL" clId="{129C49FA-61BE-4759-A20B-544FE1930007}" dt="2023-03-05T20:18:42.343" v="716" actId="700"/>
          <ac:spMkLst>
            <pc:docMk/>
            <pc:sldMk cId="1909142533" sldId="334"/>
            <ac:spMk id="3" creationId="{2E83D942-B054-585D-4404-14F1F4B505B3}"/>
          </ac:spMkLst>
        </pc:spChg>
        <pc:spChg chg="add del mod ord">
          <ac:chgData name="Wang, Binxu" userId="9b20ddcf-4902-483c-b31e-992bc5b4f08d" providerId="ADAL" clId="{129C49FA-61BE-4759-A20B-544FE1930007}" dt="2023-03-05T20:18:44.809" v="717" actId="700"/>
          <ac:spMkLst>
            <pc:docMk/>
            <pc:sldMk cId="1909142533" sldId="334"/>
            <ac:spMk id="4" creationId="{EA8D965C-AA41-8FB3-5233-D332CDC689C8}"/>
          </ac:spMkLst>
        </pc:spChg>
        <pc:spChg chg="add del mod ord">
          <ac:chgData name="Wang, Binxu" userId="9b20ddcf-4902-483c-b31e-992bc5b4f08d" providerId="ADAL" clId="{129C49FA-61BE-4759-A20B-544FE1930007}" dt="2023-03-05T20:18:44.809" v="717" actId="700"/>
          <ac:spMkLst>
            <pc:docMk/>
            <pc:sldMk cId="1909142533" sldId="334"/>
            <ac:spMk id="5" creationId="{C7834A79-00C9-6F89-33D1-7BBB4F39647E}"/>
          </ac:spMkLst>
        </pc:spChg>
        <pc:spChg chg="add mod ord">
          <ac:chgData name="Wang, Binxu" userId="9b20ddcf-4902-483c-b31e-992bc5b4f08d" providerId="ADAL" clId="{129C49FA-61BE-4759-A20B-544FE1930007}" dt="2023-03-06T02:58:08.299" v="4753" actId="113"/>
          <ac:spMkLst>
            <pc:docMk/>
            <pc:sldMk cId="1909142533" sldId="334"/>
            <ac:spMk id="6" creationId="{75DB496D-E290-E057-687F-683506C09798}"/>
          </ac:spMkLst>
        </pc:spChg>
        <pc:spChg chg="add del mod ord">
          <ac:chgData name="Wang, Binxu" userId="9b20ddcf-4902-483c-b31e-992bc5b4f08d" providerId="ADAL" clId="{129C49FA-61BE-4759-A20B-544FE1930007}" dt="2023-03-06T02:05:36.630" v="3394" actId="700"/>
          <ac:spMkLst>
            <pc:docMk/>
            <pc:sldMk cId="1909142533" sldId="334"/>
            <ac:spMk id="7" creationId="{676851FA-3A42-5AEA-947E-C20401C19734}"/>
          </ac:spMkLst>
        </pc:spChg>
        <pc:spChg chg="add mod ord">
          <ac:chgData name="Wang, Binxu" userId="9b20ddcf-4902-483c-b31e-992bc5b4f08d" providerId="ADAL" clId="{129C49FA-61BE-4759-A20B-544FE1930007}" dt="2023-03-06T02:05:36.630" v="3394" actId="700"/>
          <ac:spMkLst>
            <pc:docMk/>
            <pc:sldMk cId="1909142533" sldId="334"/>
            <ac:spMk id="8" creationId="{E181056D-DB96-C8EB-DCF8-10C2E4A410C0}"/>
          </ac:spMkLst>
        </pc:spChg>
      </pc:sldChg>
      <pc:sldChg chg="addSp modSp new mod modTransition">
        <pc:chgData name="Wang, Binxu" userId="9b20ddcf-4902-483c-b31e-992bc5b4f08d" providerId="ADAL" clId="{129C49FA-61BE-4759-A20B-544FE1930007}" dt="2023-03-08T08:18:30.679" v="11347"/>
        <pc:sldMkLst>
          <pc:docMk/>
          <pc:sldMk cId="188553713" sldId="335"/>
        </pc:sldMkLst>
        <pc:spChg chg="mod">
          <ac:chgData name="Wang, Binxu" userId="9b20ddcf-4902-483c-b31e-992bc5b4f08d" providerId="ADAL" clId="{129C49FA-61BE-4759-A20B-544FE1930007}" dt="2023-03-06T02:44:04.520" v="4221" actId="14100"/>
          <ac:spMkLst>
            <pc:docMk/>
            <pc:sldMk cId="188553713" sldId="335"/>
            <ac:spMk id="2" creationId="{B19DF575-E089-A73B-BE06-A60A5DAEBD71}"/>
          </ac:spMkLst>
        </pc:spChg>
        <pc:spChg chg="mod">
          <ac:chgData name="Wang, Binxu" userId="9b20ddcf-4902-483c-b31e-992bc5b4f08d" providerId="ADAL" clId="{129C49FA-61BE-4759-A20B-544FE1930007}" dt="2023-03-06T02:43:56.992" v="4220" actId="20577"/>
          <ac:spMkLst>
            <pc:docMk/>
            <pc:sldMk cId="188553713" sldId="335"/>
            <ac:spMk id="3" creationId="{9427C75C-C231-CAC0-4EBE-A7A72732EE15}"/>
          </ac:spMkLst>
        </pc:spChg>
        <pc:spChg chg="add mod">
          <ac:chgData name="Wang, Binxu" userId="9b20ddcf-4902-483c-b31e-992bc5b4f08d" providerId="ADAL" clId="{129C49FA-61BE-4759-A20B-544FE1930007}" dt="2023-03-05T21:48:17.518" v="2224" actId="14100"/>
          <ac:spMkLst>
            <pc:docMk/>
            <pc:sldMk cId="188553713" sldId="335"/>
            <ac:spMk id="4" creationId="{750D1A0D-21D0-B094-1CD4-69BE0862454E}"/>
          </ac:spMkLst>
        </pc:spChg>
        <pc:picChg chg="add mod">
          <ac:chgData name="Wang, Binxu" userId="9b20ddcf-4902-483c-b31e-992bc5b4f08d" providerId="ADAL" clId="{129C49FA-61BE-4759-A20B-544FE1930007}" dt="2023-03-06T02:42:59.118" v="4189" actId="14100"/>
          <ac:picMkLst>
            <pc:docMk/>
            <pc:sldMk cId="188553713" sldId="335"/>
            <ac:picMk id="6" creationId="{47F4F6E6-7D61-578C-C4E4-BDAC17F8AB8A}"/>
          </ac:picMkLst>
        </pc:picChg>
      </pc:sldChg>
      <pc:sldChg chg="addSp modSp new mod ord modTransition">
        <pc:chgData name="Wang, Binxu" userId="9b20ddcf-4902-483c-b31e-992bc5b4f08d" providerId="ADAL" clId="{129C49FA-61BE-4759-A20B-544FE1930007}" dt="2023-03-08T08:18:30.679" v="11347"/>
        <pc:sldMkLst>
          <pc:docMk/>
          <pc:sldMk cId="3767291668" sldId="336"/>
        </pc:sldMkLst>
        <pc:spChg chg="mod">
          <ac:chgData name="Wang, Binxu" userId="9b20ddcf-4902-483c-b31e-992bc5b4f08d" providerId="ADAL" clId="{129C49FA-61BE-4759-A20B-544FE1930007}" dt="2023-03-06T02:56:33.287" v="4714" actId="14100"/>
          <ac:spMkLst>
            <pc:docMk/>
            <pc:sldMk cId="3767291668" sldId="336"/>
            <ac:spMk id="2" creationId="{1C30B1B7-21CA-D986-B7C2-D93185A925EB}"/>
          </ac:spMkLst>
        </pc:spChg>
        <pc:spChg chg="mod">
          <ac:chgData name="Wang, Binxu" userId="9b20ddcf-4902-483c-b31e-992bc5b4f08d" providerId="ADAL" clId="{129C49FA-61BE-4759-A20B-544FE1930007}" dt="2023-03-06T02:56:59.968" v="4748" actId="20577"/>
          <ac:spMkLst>
            <pc:docMk/>
            <pc:sldMk cId="3767291668" sldId="336"/>
            <ac:spMk id="3" creationId="{F6656B13-545D-E659-8823-7BCD3B02DA1A}"/>
          </ac:spMkLst>
        </pc:spChg>
        <pc:spChg chg="add mod">
          <ac:chgData name="Wang, Binxu" userId="9b20ddcf-4902-483c-b31e-992bc5b4f08d" providerId="ADAL" clId="{129C49FA-61BE-4759-A20B-544FE1930007}" dt="2023-03-05T21:44:38.893" v="2110" actId="14100"/>
          <ac:spMkLst>
            <pc:docMk/>
            <pc:sldMk cId="3767291668" sldId="336"/>
            <ac:spMk id="4" creationId="{C821504D-584B-12EB-3777-8A6E8A978D65}"/>
          </ac:spMkLst>
        </pc:spChg>
        <pc:picChg chg="add mod">
          <ac:chgData name="Wang, Binxu" userId="9b20ddcf-4902-483c-b31e-992bc5b4f08d" providerId="ADAL" clId="{129C49FA-61BE-4759-A20B-544FE1930007}" dt="2023-03-05T21:43:57.037" v="2086" actId="167"/>
          <ac:picMkLst>
            <pc:docMk/>
            <pc:sldMk cId="3767291668" sldId="336"/>
            <ac:picMk id="1026" creationId="{67375321-70CB-D9F8-3EAB-886B466C32A0}"/>
          </ac:picMkLst>
        </pc:picChg>
      </pc:sldChg>
      <pc:sldChg chg="modSp new mod ord modTransition modShow">
        <pc:chgData name="Wang, Binxu" userId="9b20ddcf-4902-483c-b31e-992bc5b4f08d" providerId="ADAL" clId="{129C49FA-61BE-4759-A20B-544FE1930007}" dt="2023-03-08T08:18:30.679" v="11347"/>
        <pc:sldMkLst>
          <pc:docMk/>
          <pc:sldMk cId="1416505088" sldId="337"/>
        </pc:sldMkLst>
        <pc:spChg chg="mod">
          <ac:chgData name="Wang, Binxu" userId="9b20ddcf-4902-483c-b31e-992bc5b4f08d" providerId="ADAL" clId="{129C49FA-61BE-4759-A20B-544FE1930007}" dt="2023-03-05T21:26:24.716" v="1688" actId="20577"/>
          <ac:spMkLst>
            <pc:docMk/>
            <pc:sldMk cId="1416505088" sldId="337"/>
            <ac:spMk id="2" creationId="{671C305C-77B9-5A95-6A7C-BE9021A3F305}"/>
          </ac:spMkLst>
        </pc:spChg>
      </pc:sldChg>
      <pc:sldChg chg="addSp delSp modSp new mod ord modTransition delAnim modAnim">
        <pc:chgData name="Wang, Binxu" userId="9b20ddcf-4902-483c-b31e-992bc5b4f08d" providerId="ADAL" clId="{129C49FA-61BE-4759-A20B-544FE1930007}" dt="2023-03-08T08:18:30.679" v="11347"/>
        <pc:sldMkLst>
          <pc:docMk/>
          <pc:sldMk cId="3272942692" sldId="338"/>
        </pc:sldMkLst>
        <pc:spChg chg="mod">
          <ac:chgData name="Wang, Binxu" userId="9b20ddcf-4902-483c-b31e-992bc5b4f08d" providerId="ADAL" clId="{129C49FA-61BE-4759-A20B-544FE1930007}" dt="2023-03-06T02:35:02.550" v="3890" actId="14100"/>
          <ac:spMkLst>
            <pc:docMk/>
            <pc:sldMk cId="3272942692" sldId="338"/>
            <ac:spMk id="2" creationId="{2B411919-AE70-A47F-6BDA-3C5150B3091E}"/>
          </ac:spMkLst>
        </pc:spChg>
        <pc:spChg chg="del mod">
          <ac:chgData name="Wang, Binxu" userId="9b20ddcf-4902-483c-b31e-992bc5b4f08d" providerId="ADAL" clId="{129C49FA-61BE-4759-A20B-544FE1930007}" dt="2023-03-06T02:37:48.733" v="3891"/>
          <ac:spMkLst>
            <pc:docMk/>
            <pc:sldMk cId="3272942692" sldId="338"/>
            <ac:spMk id="3" creationId="{232AC8AC-E972-A4ED-EF06-2BE41D32228E}"/>
          </ac:spMkLst>
        </pc:spChg>
        <pc:spChg chg="add mod">
          <ac:chgData name="Wang, Binxu" userId="9b20ddcf-4902-483c-b31e-992bc5b4f08d" providerId="ADAL" clId="{129C49FA-61BE-4759-A20B-544FE1930007}" dt="2023-03-06T02:34:47.861" v="3887" actId="1076"/>
          <ac:spMkLst>
            <pc:docMk/>
            <pc:sldMk cId="3272942692" sldId="338"/>
            <ac:spMk id="5" creationId="{C854A57C-C8B5-3A5A-2C2C-ED5B4A729803}"/>
          </ac:spMkLst>
        </pc:spChg>
        <pc:spChg chg="add mod">
          <ac:chgData name="Wang, Binxu" userId="9b20ddcf-4902-483c-b31e-992bc5b4f08d" providerId="ADAL" clId="{129C49FA-61BE-4759-A20B-544FE1930007}" dt="2023-03-06T02:57:32.563" v="4749" actId="20577"/>
          <ac:spMkLst>
            <pc:docMk/>
            <pc:sldMk cId="3272942692" sldId="338"/>
            <ac:spMk id="8" creationId="{CDCF64E4-D54A-69A1-1B2D-5241D5851374}"/>
          </ac:spMkLst>
        </pc:spChg>
        <pc:picChg chg="add del mod">
          <ac:chgData name="Wang, Binxu" userId="9b20ddcf-4902-483c-b31e-992bc5b4f08d" providerId="ADAL" clId="{129C49FA-61BE-4759-A20B-544FE1930007}" dt="2023-03-06T02:37:50.856" v="3893" actId="21"/>
          <ac:picMkLst>
            <pc:docMk/>
            <pc:sldMk cId="3272942692" sldId="338"/>
            <ac:picMk id="6" creationId="{407C5B11-1775-2EE5-A7C8-427F14DB31FD}"/>
          </ac:picMkLst>
        </pc:picChg>
        <pc:picChg chg="add mod">
          <ac:chgData name="Wang, Binxu" userId="9b20ddcf-4902-483c-b31e-992bc5b4f08d" providerId="ADAL" clId="{129C49FA-61BE-4759-A20B-544FE1930007}" dt="2023-03-06T02:37:59.843" v="3899" actId="1076"/>
          <ac:picMkLst>
            <pc:docMk/>
            <pc:sldMk cId="3272942692" sldId="338"/>
            <ac:picMk id="9" creationId="{995B5960-C95F-7622-1D33-DC621B2EEFEA}"/>
          </ac:picMkLst>
        </pc:picChg>
        <pc:picChg chg="add mod">
          <ac:chgData name="Wang, Binxu" userId="9b20ddcf-4902-483c-b31e-992bc5b4f08d" providerId="ADAL" clId="{129C49FA-61BE-4759-A20B-544FE1930007}" dt="2023-03-06T02:34:58.372" v="3889" actId="1076"/>
          <ac:picMkLst>
            <pc:docMk/>
            <pc:sldMk cId="3272942692" sldId="338"/>
            <ac:picMk id="7170" creationId="{104612A9-B830-9B45-A6C9-E96D7A6CB396}"/>
          </ac:picMkLst>
        </pc:picChg>
      </pc:sldChg>
      <pc:sldChg chg="addSp delSp modSp new mod modTransition chgLayout">
        <pc:chgData name="Wang, Binxu" userId="9b20ddcf-4902-483c-b31e-992bc5b4f08d" providerId="ADAL" clId="{129C49FA-61BE-4759-A20B-544FE1930007}" dt="2023-03-08T07:31:03.693" v="10795"/>
        <pc:sldMkLst>
          <pc:docMk/>
          <pc:sldMk cId="3375635773" sldId="339"/>
        </pc:sldMkLst>
        <pc:spChg chg="mod ord">
          <ac:chgData name="Wang, Binxu" userId="9b20ddcf-4902-483c-b31e-992bc5b4f08d" providerId="ADAL" clId="{129C49FA-61BE-4759-A20B-544FE1930007}" dt="2023-03-06T04:35:11.031" v="6248" actId="20577"/>
          <ac:spMkLst>
            <pc:docMk/>
            <pc:sldMk cId="3375635773" sldId="339"/>
            <ac:spMk id="2" creationId="{1CABF70E-AFAC-7FD4-9948-35F9EAD96DE4}"/>
          </ac:spMkLst>
        </pc:spChg>
        <pc:spChg chg="del">
          <ac:chgData name="Wang, Binxu" userId="9b20ddcf-4902-483c-b31e-992bc5b4f08d" providerId="ADAL" clId="{129C49FA-61BE-4759-A20B-544FE1930007}" dt="2023-03-06T01:44:45.724" v="3055" actId="478"/>
          <ac:spMkLst>
            <pc:docMk/>
            <pc:sldMk cId="3375635773" sldId="339"/>
            <ac:spMk id="3" creationId="{86C598F3-CE38-67EE-CD6D-B46C8466E990}"/>
          </ac:spMkLst>
        </pc:spChg>
        <pc:spChg chg="add mod ord">
          <ac:chgData name="Wang, Binxu" userId="9b20ddcf-4902-483c-b31e-992bc5b4f08d" providerId="ADAL" clId="{129C49FA-61BE-4759-A20B-544FE1930007}" dt="2023-03-06T04:35:26.721" v="6286" actId="20577"/>
          <ac:spMkLst>
            <pc:docMk/>
            <pc:sldMk cId="3375635773" sldId="339"/>
            <ac:spMk id="5" creationId="{18AF5F29-836F-F572-B047-3E773B3EDDF7}"/>
          </ac:spMkLst>
        </pc:spChg>
        <pc:picChg chg="add del mod">
          <ac:chgData name="Wang, Binxu" userId="9b20ddcf-4902-483c-b31e-992bc5b4f08d" providerId="ADAL" clId="{129C49FA-61BE-4759-A20B-544FE1930007}" dt="2023-03-06T04:34:03.483" v="6166" actId="21"/>
          <ac:picMkLst>
            <pc:docMk/>
            <pc:sldMk cId="3375635773" sldId="339"/>
            <ac:picMk id="4" creationId="{DBCEC150-2DF7-A409-DBCA-3B522A91BCA1}"/>
          </ac:picMkLst>
        </pc:picChg>
        <pc:picChg chg="add del mod">
          <ac:chgData name="Wang, Binxu" userId="9b20ddcf-4902-483c-b31e-992bc5b4f08d" providerId="ADAL" clId="{129C49FA-61BE-4759-A20B-544FE1930007}" dt="2023-03-06T04:34:15.369" v="6171" actId="21"/>
          <ac:picMkLst>
            <pc:docMk/>
            <pc:sldMk cId="3375635773" sldId="339"/>
            <ac:picMk id="6" creationId="{ACC6749A-145C-8DD9-B3A5-5A9618C334CC}"/>
          </ac:picMkLst>
        </pc:picChg>
        <pc:picChg chg="add mod">
          <ac:chgData name="Wang, Binxu" userId="9b20ddcf-4902-483c-b31e-992bc5b4f08d" providerId="ADAL" clId="{129C49FA-61BE-4759-A20B-544FE1930007}" dt="2023-03-06T04:35:57.722" v="6299" actId="14100"/>
          <ac:picMkLst>
            <pc:docMk/>
            <pc:sldMk cId="3375635773" sldId="339"/>
            <ac:picMk id="7" creationId="{F36264CA-CCDD-D787-15D1-CD13EE5ACD5E}"/>
          </ac:picMkLst>
        </pc:picChg>
      </pc:sldChg>
      <pc:sldChg chg="addSp modSp new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1369300089" sldId="340"/>
        </pc:sldMkLst>
        <pc:spChg chg="mod">
          <ac:chgData name="Wang, Binxu" userId="9b20ddcf-4902-483c-b31e-992bc5b4f08d" providerId="ADAL" clId="{129C49FA-61BE-4759-A20B-544FE1930007}" dt="2023-03-06T01:59:36.893" v="3329" actId="20577"/>
          <ac:spMkLst>
            <pc:docMk/>
            <pc:sldMk cId="1369300089" sldId="340"/>
            <ac:spMk id="2" creationId="{DCC2CF30-524B-6099-A9E3-CCB3F5BF405D}"/>
          </ac:spMkLst>
        </pc:spChg>
        <pc:spChg chg="mod ord">
          <ac:chgData name="Wang, Binxu" userId="9b20ddcf-4902-483c-b31e-992bc5b4f08d" providerId="ADAL" clId="{129C49FA-61BE-4759-A20B-544FE1930007}" dt="2023-03-06T04:37:28.689" v="6351" actId="20577"/>
          <ac:spMkLst>
            <pc:docMk/>
            <pc:sldMk cId="1369300089" sldId="340"/>
            <ac:spMk id="3" creationId="{A928C78F-0EFC-B5B7-D1DD-24290D20D7BA}"/>
          </ac:spMkLst>
        </pc:spChg>
        <pc:spChg chg="add mod">
          <ac:chgData name="Wang, Binxu" userId="9b20ddcf-4902-483c-b31e-992bc5b4f08d" providerId="ADAL" clId="{129C49FA-61BE-4759-A20B-544FE1930007}" dt="2023-03-06T04:38:04.107" v="6356" actId="1076"/>
          <ac:spMkLst>
            <pc:docMk/>
            <pc:sldMk cId="1369300089" sldId="340"/>
            <ac:spMk id="5" creationId="{F34DBE1F-10B4-FF53-8949-1F0EDED8CE7D}"/>
          </ac:spMkLst>
        </pc:spChg>
        <pc:picChg chg="add mod">
          <ac:chgData name="Wang, Binxu" userId="9b20ddcf-4902-483c-b31e-992bc5b4f08d" providerId="ADAL" clId="{129C49FA-61BE-4759-A20B-544FE1930007}" dt="2023-03-06T04:38:05.565" v="6357" actId="1076"/>
          <ac:picMkLst>
            <pc:docMk/>
            <pc:sldMk cId="1369300089" sldId="340"/>
            <ac:picMk id="8194" creationId="{04BCB561-83E0-2E5C-0A44-15BCB3A08EC5}"/>
          </ac:picMkLst>
        </pc:picChg>
      </pc:sldChg>
      <pc:sldChg chg="modSp new del mod">
        <pc:chgData name="Wang, Binxu" userId="9b20ddcf-4902-483c-b31e-992bc5b4f08d" providerId="ADAL" clId="{129C49FA-61BE-4759-A20B-544FE1930007}" dt="2023-03-06T01:40:15.752" v="2820" actId="47"/>
        <pc:sldMkLst>
          <pc:docMk/>
          <pc:sldMk cId="1396093523" sldId="341"/>
        </pc:sldMkLst>
        <pc:spChg chg="mod">
          <ac:chgData name="Wang, Binxu" userId="9b20ddcf-4902-483c-b31e-992bc5b4f08d" providerId="ADAL" clId="{129C49FA-61BE-4759-A20B-544FE1930007}" dt="2023-03-05T20:46:28.208" v="1001" actId="20577"/>
          <ac:spMkLst>
            <pc:docMk/>
            <pc:sldMk cId="1396093523" sldId="341"/>
            <ac:spMk id="2" creationId="{2F06A72D-78B1-36EA-CC56-9BA33FCD128F}"/>
          </ac:spMkLst>
        </pc:spChg>
      </pc:sldChg>
      <pc:sldChg chg="addSp modSp new mod modTransition">
        <pc:chgData name="Wang, Binxu" userId="9b20ddcf-4902-483c-b31e-992bc5b4f08d" providerId="ADAL" clId="{129C49FA-61BE-4759-A20B-544FE1930007}" dt="2023-03-08T08:18:30.679" v="11347"/>
        <pc:sldMkLst>
          <pc:docMk/>
          <pc:sldMk cId="1381135685" sldId="342"/>
        </pc:sldMkLst>
        <pc:spChg chg="mod">
          <ac:chgData name="Wang, Binxu" userId="9b20ddcf-4902-483c-b31e-992bc5b4f08d" providerId="ADAL" clId="{129C49FA-61BE-4759-A20B-544FE1930007}" dt="2023-03-06T02:56:27.860" v="4713" actId="27636"/>
          <ac:spMkLst>
            <pc:docMk/>
            <pc:sldMk cId="1381135685" sldId="342"/>
            <ac:spMk id="2" creationId="{54D6A25D-35FD-3F60-5638-81866340F302}"/>
          </ac:spMkLst>
        </pc:spChg>
        <pc:spChg chg="mod">
          <ac:chgData name="Wang, Binxu" userId="9b20ddcf-4902-483c-b31e-992bc5b4f08d" providerId="ADAL" clId="{129C49FA-61BE-4759-A20B-544FE1930007}" dt="2023-03-06T02:56:02.033" v="4686" actId="14100"/>
          <ac:spMkLst>
            <pc:docMk/>
            <pc:sldMk cId="1381135685" sldId="342"/>
            <ac:spMk id="3" creationId="{B1A987D8-9695-1489-346E-C309DE4D8192}"/>
          </ac:spMkLst>
        </pc:spChg>
        <pc:spChg chg="add mod">
          <ac:chgData name="Wang, Binxu" userId="9b20ddcf-4902-483c-b31e-992bc5b4f08d" providerId="ADAL" clId="{129C49FA-61BE-4759-A20B-544FE1930007}" dt="2023-03-05T21:47:41.677" v="2222" actId="20577"/>
          <ac:spMkLst>
            <pc:docMk/>
            <pc:sldMk cId="1381135685" sldId="342"/>
            <ac:spMk id="6" creationId="{F28081D5-DD43-1782-2BD5-DFF7E35FD6DB}"/>
          </ac:spMkLst>
        </pc:spChg>
        <pc:picChg chg="add mod">
          <ac:chgData name="Wang, Binxu" userId="9b20ddcf-4902-483c-b31e-992bc5b4f08d" providerId="ADAL" clId="{129C49FA-61BE-4759-A20B-544FE1930007}" dt="2023-03-06T02:49:14.268" v="4249" actId="1076"/>
          <ac:picMkLst>
            <pc:docMk/>
            <pc:sldMk cId="1381135685" sldId="342"/>
            <ac:picMk id="5" creationId="{CEEE6A59-D2E7-150D-C007-980F057829BC}"/>
          </ac:picMkLst>
        </pc:picChg>
        <pc:picChg chg="add mod">
          <ac:chgData name="Wang, Binxu" userId="9b20ddcf-4902-483c-b31e-992bc5b4f08d" providerId="ADAL" clId="{129C49FA-61BE-4759-A20B-544FE1930007}" dt="2023-03-06T02:49:15.554" v="4250" actId="1076"/>
          <ac:picMkLst>
            <pc:docMk/>
            <pc:sldMk cId="1381135685" sldId="342"/>
            <ac:picMk id="7" creationId="{17A61B33-DA4D-9D81-BD51-D4AB3BEDC356}"/>
          </ac:picMkLst>
        </pc:picChg>
      </pc:sldChg>
      <pc:sldChg chg="modSp new mod ord modTransition">
        <pc:chgData name="Wang, Binxu" userId="9b20ddcf-4902-483c-b31e-992bc5b4f08d" providerId="ADAL" clId="{129C49FA-61BE-4759-A20B-544FE1930007}" dt="2023-03-08T07:31:03.693" v="10795"/>
        <pc:sldMkLst>
          <pc:docMk/>
          <pc:sldMk cId="1710037344" sldId="343"/>
        </pc:sldMkLst>
        <pc:spChg chg="mod">
          <ac:chgData name="Wang, Binxu" userId="9b20ddcf-4902-483c-b31e-992bc5b4f08d" providerId="ADAL" clId="{129C49FA-61BE-4759-A20B-544FE1930007}" dt="2023-03-05T20:51:57.328" v="1242" actId="113"/>
          <ac:spMkLst>
            <pc:docMk/>
            <pc:sldMk cId="1710037344" sldId="343"/>
            <ac:spMk id="2" creationId="{420EB31A-A3C1-5CFC-3016-078069DC312B}"/>
          </ac:spMkLst>
        </pc:spChg>
        <pc:spChg chg="mod">
          <ac:chgData name="Wang, Binxu" userId="9b20ddcf-4902-483c-b31e-992bc5b4f08d" providerId="ADAL" clId="{129C49FA-61BE-4759-A20B-544FE1930007}" dt="2023-03-06T04:40:03.959" v="6480" actId="20577"/>
          <ac:spMkLst>
            <pc:docMk/>
            <pc:sldMk cId="1710037344" sldId="343"/>
            <ac:spMk id="3" creationId="{6063A8F2-8184-3D33-AB67-C09D91C2C19C}"/>
          </ac:spMkLst>
        </pc:spChg>
      </pc:sldChg>
      <pc:sldChg chg="new del">
        <pc:chgData name="Wang, Binxu" userId="9b20ddcf-4902-483c-b31e-992bc5b4f08d" providerId="ADAL" clId="{129C49FA-61BE-4759-A20B-544FE1930007}" dt="2023-03-05T20:54:52.865" v="1383" actId="47"/>
        <pc:sldMkLst>
          <pc:docMk/>
          <pc:sldMk cId="932890871" sldId="344"/>
        </pc:sldMkLst>
      </pc:sldChg>
      <pc:sldChg chg="addSp delSp modSp new mod modTransition modNotesTx">
        <pc:chgData name="Wang, Binxu" userId="9b20ddcf-4902-483c-b31e-992bc5b4f08d" providerId="ADAL" clId="{129C49FA-61BE-4759-A20B-544FE1930007}" dt="2023-03-08T08:18:30.679" v="11347"/>
        <pc:sldMkLst>
          <pc:docMk/>
          <pc:sldMk cId="3350865608" sldId="344"/>
        </pc:sldMkLst>
        <pc:spChg chg="mod">
          <ac:chgData name="Wang, Binxu" userId="9b20ddcf-4902-483c-b31e-992bc5b4f08d" providerId="ADAL" clId="{129C49FA-61BE-4759-A20B-544FE1930007}" dt="2023-03-06T02:09:23.846" v="3446" actId="20577"/>
          <ac:spMkLst>
            <pc:docMk/>
            <pc:sldMk cId="3350865608" sldId="344"/>
            <ac:spMk id="2" creationId="{D8A808CD-BBAB-E78D-896A-1547975E2708}"/>
          </ac:spMkLst>
        </pc:spChg>
        <pc:spChg chg="del">
          <ac:chgData name="Wang, Binxu" userId="9b20ddcf-4902-483c-b31e-992bc5b4f08d" providerId="ADAL" clId="{129C49FA-61BE-4759-A20B-544FE1930007}" dt="2023-03-05T21:34:29.475" v="1925" actId="478"/>
          <ac:spMkLst>
            <pc:docMk/>
            <pc:sldMk cId="3350865608" sldId="344"/>
            <ac:spMk id="3" creationId="{FB0B3F9C-4950-CFB5-0E2E-377A16DEAA68}"/>
          </ac:spMkLst>
        </pc:spChg>
        <pc:spChg chg="add mod">
          <ac:chgData name="Wang, Binxu" userId="9b20ddcf-4902-483c-b31e-992bc5b4f08d" providerId="ADAL" clId="{129C49FA-61BE-4759-A20B-544FE1930007}" dt="2023-03-06T02:09:49.804" v="3473" actId="1036"/>
          <ac:spMkLst>
            <pc:docMk/>
            <pc:sldMk cId="3350865608" sldId="344"/>
            <ac:spMk id="4" creationId="{129ED51E-A76F-D259-A1AA-9530431C373C}"/>
          </ac:spMkLst>
        </pc:spChg>
        <pc:spChg chg="add mod">
          <ac:chgData name="Wang, Binxu" userId="9b20ddcf-4902-483c-b31e-992bc5b4f08d" providerId="ADAL" clId="{129C49FA-61BE-4759-A20B-544FE1930007}" dt="2023-03-05T21:17:50.614" v="1652" actId="1076"/>
          <ac:spMkLst>
            <pc:docMk/>
            <pc:sldMk cId="3350865608" sldId="344"/>
            <ac:spMk id="5" creationId="{4F367D5D-134A-F491-0656-7A864ABCBF25}"/>
          </ac:spMkLst>
        </pc:spChg>
        <pc:spChg chg="add mod">
          <ac:chgData name="Wang, Binxu" userId="9b20ddcf-4902-483c-b31e-992bc5b4f08d" providerId="ADAL" clId="{129C49FA-61BE-4759-A20B-544FE1930007}" dt="2023-03-06T02:09:49.804" v="3473" actId="1036"/>
          <ac:spMkLst>
            <pc:docMk/>
            <pc:sldMk cId="3350865608" sldId="344"/>
            <ac:spMk id="8" creationId="{30D9D8DC-79AA-8EEC-7C96-E967D548A183}"/>
          </ac:spMkLst>
        </pc:spChg>
        <pc:spChg chg="add mod">
          <ac:chgData name="Wang, Binxu" userId="9b20ddcf-4902-483c-b31e-992bc5b4f08d" providerId="ADAL" clId="{129C49FA-61BE-4759-A20B-544FE1930007}" dt="2023-03-06T02:09:49.804" v="3473" actId="1036"/>
          <ac:spMkLst>
            <pc:docMk/>
            <pc:sldMk cId="3350865608" sldId="344"/>
            <ac:spMk id="9" creationId="{7EAB7E7C-4EF9-8AC8-7501-E4AF26FA16F3}"/>
          </ac:spMkLst>
        </pc:spChg>
        <pc:spChg chg="add mod">
          <ac:chgData name="Wang, Binxu" userId="9b20ddcf-4902-483c-b31e-992bc5b4f08d" providerId="ADAL" clId="{129C49FA-61BE-4759-A20B-544FE1930007}" dt="2023-03-06T02:09:49.804" v="3473" actId="1036"/>
          <ac:spMkLst>
            <pc:docMk/>
            <pc:sldMk cId="3350865608" sldId="344"/>
            <ac:spMk id="10" creationId="{E1F3F8EE-7B12-EA14-B7FA-3259ECC38F12}"/>
          </ac:spMkLst>
        </pc:spChg>
        <pc:spChg chg="add mod ord">
          <ac:chgData name="Wang, Binxu" userId="9b20ddcf-4902-483c-b31e-992bc5b4f08d" providerId="ADAL" clId="{129C49FA-61BE-4759-A20B-544FE1930007}" dt="2023-03-06T02:09:49.804" v="3473" actId="1036"/>
          <ac:spMkLst>
            <pc:docMk/>
            <pc:sldMk cId="3350865608" sldId="344"/>
            <ac:spMk id="11" creationId="{A8E2121B-1175-D127-7123-0D24D70DF540}"/>
          </ac:spMkLst>
        </pc:spChg>
        <pc:spChg chg="add del mod">
          <ac:chgData name="Wang, Binxu" userId="9b20ddcf-4902-483c-b31e-992bc5b4f08d" providerId="ADAL" clId="{129C49FA-61BE-4759-A20B-544FE1930007}" dt="2023-03-06T02:09:29.534" v="3447" actId="478"/>
          <ac:spMkLst>
            <pc:docMk/>
            <pc:sldMk cId="3350865608" sldId="344"/>
            <ac:spMk id="12" creationId="{B6E996C6-F47F-B5E9-0A04-A2A9C8591511}"/>
          </ac:spMkLst>
        </pc:spChg>
        <pc:spChg chg="add del mod">
          <ac:chgData name="Wang, Binxu" userId="9b20ddcf-4902-483c-b31e-992bc5b4f08d" providerId="ADAL" clId="{129C49FA-61BE-4759-A20B-544FE1930007}" dt="2023-03-05T21:53:32.853" v="2228" actId="478"/>
          <ac:spMkLst>
            <pc:docMk/>
            <pc:sldMk cId="3350865608" sldId="344"/>
            <ac:spMk id="15" creationId="{60D67D26-02EB-2DE8-70BB-45DA278EB7EB}"/>
          </ac:spMkLst>
        </pc:spChg>
        <pc:spChg chg="add mod">
          <ac:chgData name="Wang, Binxu" userId="9b20ddcf-4902-483c-b31e-992bc5b4f08d" providerId="ADAL" clId="{129C49FA-61BE-4759-A20B-544FE1930007}" dt="2023-03-05T21:58:56.354" v="2426" actId="1076"/>
          <ac:spMkLst>
            <pc:docMk/>
            <pc:sldMk cId="3350865608" sldId="344"/>
            <ac:spMk id="17" creationId="{6998574A-B422-0AEB-A35E-F6B4DEB92186}"/>
          </ac:spMkLst>
        </pc:spChg>
        <pc:spChg chg="add mod">
          <ac:chgData name="Wang, Binxu" userId="9b20ddcf-4902-483c-b31e-992bc5b4f08d" providerId="ADAL" clId="{129C49FA-61BE-4759-A20B-544FE1930007}" dt="2023-03-06T02:09:49.804" v="3473" actId="1036"/>
          <ac:spMkLst>
            <pc:docMk/>
            <pc:sldMk cId="3350865608" sldId="344"/>
            <ac:spMk id="18" creationId="{22A5F1AB-FA0E-7D5B-F366-2A18CC6E9E88}"/>
          </ac:spMkLst>
        </pc:spChg>
        <pc:grpChg chg="add del mod">
          <ac:chgData name="Wang, Binxu" userId="9b20ddcf-4902-483c-b31e-992bc5b4f08d" providerId="ADAL" clId="{129C49FA-61BE-4759-A20B-544FE1930007}" dt="2023-03-05T21:18:32.522" v="1654" actId="478"/>
          <ac:grpSpMkLst>
            <pc:docMk/>
            <pc:sldMk cId="3350865608" sldId="344"/>
            <ac:grpSpMk id="6" creationId="{240017C2-75FF-FB1F-B8E5-8B141FBDE7F4}"/>
          </ac:grpSpMkLst>
        </pc:grpChg>
        <pc:grpChg chg="add mod">
          <ac:chgData name="Wang, Binxu" userId="9b20ddcf-4902-483c-b31e-992bc5b4f08d" providerId="ADAL" clId="{129C49FA-61BE-4759-A20B-544FE1930007}" dt="2023-03-06T02:09:49.804" v="3473" actId="1036"/>
          <ac:grpSpMkLst>
            <pc:docMk/>
            <pc:sldMk cId="3350865608" sldId="344"/>
            <ac:grpSpMk id="7" creationId="{E5951235-A8AC-1030-CE02-4920A87DB8BC}"/>
          </ac:grpSpMkLst>
        </pc:grpChg>
        <pc:grpChg chg="add mod">
          <ac:chgData name="Wang, Binxu" userId="9b20ddcf-4902-483c-b31e-992bc5b4f08d" providerId="ADAL" clId="{129C49FA-61BE-4759-A20B-544FE1930007}" dt="2023-03-06T02:09:49.804" v="3473" actId="1036"/>
          <ac:grpSpMkLst>
            <pc:docMk/>
            <pc:sldMk cId="3350865608" sldId="344"/>
            <ac:grpSpMk id="13" creationId="{137B13C0-0F0E-9F06-D488-3E222260B29C}"/>
          </ac:grpSpMkLst>
        </pc:grpChg>
        <pc:grpChg chg="add mod">
          <ac:chgData name="Wang, Binxu" userId="9b20ddcf-4902-483c-b31e-992bc5b4f08d" providerId="ADAL" clId="{129C49FA-61BE-4759-A20B-544FE1930007}" dt="2023-03-06T02:09:49.804" v="3473" actId="1036"/>
          <ac:grpSpMkLst>
            <pc:docMk/>
            <pc:sldMk cId="3350865608" sldId="344"/>
            <ac:grpSpMk id="21" creationId="{667EB7DE-49DA-4AB9-D3D0-39897A842D03}"/>
          </ac:grpSpMkLst>
        </pc:grpChg>
        <pc:picChg chg="add mod">
          <ac:chgData name="Wang, Binxu" userId="9b20ddcf-4902-483c-b31e-992bc5b4f08d" providerId="ADAL" clId="{129C49FA-61BE-4759-A20B-544FE1930007}" dt="2023-03-06T02:09:49.804" v="3473" actId="1036"/>
          <ac:picMkLst>
            <pc:docMk/>
            <pc:sldMk cId="3350865608" sldId="344"/>
            <ac:picMk id="20" creationId="{E936189F-D4A5-D771-9F77-545C2ACF4126}"/>
          </ac:picMkLst>
        </pc:picChg>
        <pc:picChg chg="add mod">
          <ac:chgData name="Wang, Binxu" userId="9b20ddcf-4902-483c-b31e-992bc5b4f08d" providerId="ADAL" clId="{129C49FA-61BE-4759-A20B-544FE1930007}" dt="2023-03-06T02:09:49.804" v="3473" actId="1036"/>
          <ac:picMkLst>
            <pc:docMk/>
            <pc:sldMk cId="3350865608" sldId="344"/>
            <ac:picMk id="2050" creationId="{2CD63D8B-E57C-37D9-1FBC-69F5A792E289}"/>
          </ac:picMkLst>
        </pc:picChg>
        <pc:picChg chg="add del">
          <ac:chgData name="Wang, Binxu" userId="9b20ddcf-4902-483c-b31e-992bc5b4f08d" providerId="ADAL" clId="{129C49FA-61BE-4759-A20B-544FE1930007}" dt="2023-03-05T21:16:17.819" v="1630" actId="478"/>
          <ac:picMkLst>
            <pc:docMk/>
            <pc:sldMk cId="3350865608" sldId="344"/>
            <ac:picMk id="2052" creationId="{AF7F2D67-ADB2-CD36-83DD-F7D7C182F67E}"/>
          </ac:picMkLst>
        </pc:picChg>
        <pc:picChg chg="add mod">
          <ac:chgData name="Wang, Binxu" userId="9b20ddcf-4902-483c-b31e-992bc5b4f08d" providerId="ADAL" clId="{129C49FA-61BE-4759-A20B-544FE1930007}" dt="2023-03-05T21:17:50.614" v="1652" actId="1076"/>
          <ac:picMkLst>
            <pc:docMk/>
            <pc:sldMk cId="3350865608" sldId="344"/>
            <ac:picMk id="2054" creationId="{0F863FF8-0962-4DED-7A7D-548991C4F22D}"/>
          </ac:picMkLst>
        </pc:picChg>
        <pc:picChg chg="add mod">
          <ac:chgData name="Wang, Binxu" userId="9b20ddcf-4902-483c-b31e-992bc5b4f08d" providerId="ADAL" clId="{129C49FA-61BE-4759-A20B-544FE1930007}" dt="2023-03-06T02:09:49.804" v="3473" actId="1036"/>
          <ac:picMkLst>
            <pc:docMk/>
            <pc:sldMk cId="3350865608" sldId="344"/>
            <ac:picMk id="2056" creationId="{B9BEB1CC-1057-0291-5BEC-521739A2219E}"/>
          </ac:picMkLst>
        </pc:picChg>
        <pc:picChg chg="add mod">
          <ac:chgData name="Wang, Binxu" userId="9b20ddcf-4902-483c-b31e-992bc5b4f08d" providerId="ADAL" clId="{129C49FA-61BE-4759-A20B-544FE1930007}" dt="2023-03-06T02:09:49.804" v="3473" actId="1036"/>
          <ac:picMkLst>
            <pc:docMk/>
            <pc:sldMk cId="3350865608" sldId="344"/>
            <ac:picMk id="2058" creationId="{0F7532D5-642F-F6B2-4647-9D38C1FD37AB}"/>
          </ac:picMkLst>
        </pc:picChg>
        <pc:picChg chg="add mod">
          <ac:chgData name="Wang, Binxu" userId="9b20ddcf-4902-483c-b31e-992bc5b4f08d" providerId="ADAL" clId="{129C49FA-61BE-4759-A20B-544FE1930007}" dt="2023-03-06T02:09:49.804" v="3473" actId="1036"/>
          <ac:picMkLst>
            <pc:docMk/>
            <pc:sldMk cId="3350865608" sldId="344"/>
            <ac:picMk id="2060" creationId="{7DBEE1C9-3E40-8006-C251-F25E19C5DA57}"/>
          </ac:picMkLst>
        </pc:picChg>
        <pc:picChg chg="add mod">
          <ac:chgData name="Wang, Binxu" userId="9b20ddcf-4902-483c-b31e-992bc5b4f08d" providerId="ADAL" clId="{129C49FA-61BE-4759-A20B-544FE1930007}" dt="2023-03-06T02:09:49.804" v="3473" actId="1036"/>
          <ac:picMkLst>
            <pc:docMk/>
            <pc:sldMk cId="3350865608" sldId="344"/>
            <ac:picMk id="2062" creationId="{21246565-2579-CBC6-6C37-D3D567AEDFEE}"/>
          </ac:picMkLst>
        </pc:picChg>
      </pc:sldChg>
      <pc:sldChg chg="addSp delSp modSp new mod modTransition modClrScheme chgLayout">
        <pc:chgData name="Wang, Binxu" userId="9b20ddcf-4902-483c-b31e-992bc5b4f08d" providerId="ADAL" clId="{129C49FA-61BE-4759-A20B-544FE1930007}" dt="2023-03-08T07:31:03.693" v="10795"/>
        <pc:sldMkLst>
          <pc:docMk/>
          <pc:sldMk cId="3111978071" sldId="345"/>
        </pc:sldMkLst>
        <pc:spChg chg="del mod ord">
          <ac:chgData name="Wang, Binxu" userId="9b20ddcf-4902-483c-b31e-992bc5b4f08d" providerId="ADAL" clId="{129C49FA-61BE-4759-A20B-544FE1930007}" dt="2023-03-05T21:12:34.228" v="1549" actId="700"/>
          <ac:spMkLst>
            <pc:docMk/>
            <pc:sldMk cId="3111978071" sldId="345"/>
            <ac:spMk id="2" creationId="{2407C48C-660B-CC57-42F1-FE634E9F9F12}"/>
          </ac:spMkLst>
        </pc:spChg>
        <pc:spChg chg="del mod ord">
          <ac:chgData name="Wang, Binxu" userId="9b20ddcf-4902-483c-b31e-992bc5b4f08d" providerId="ADAL" clId="{129C49FA-61BE-4759-A20B-544FE1930007}" dt="2023-03-05T21:12:34.228" v="1549" actId="700"/>
          <ac:spMkLst>
            <pc:docMk/>
            <pc:sldMk cId="3111978071" sldId="345"/>
            <ac:spMk id="3" creationId="{522112B7-2010-4AF8-534F-322D88FC6A57}"/>
          </ac:spMkLst>
        </pc:spChg>
        <pc:spChg chg="add mod ord">
          <ac:chgData name="Wang, Binxu" userId="9b20ddcf-4902-483c-b31e-992bc5b4f08d" providerId="ADAL" clId="{129C49FA-61BE-4759-A20B-544FE1930007}" dt="2023-03-05T21:13:32.411" v="1601" actId="113"/>
          <ac:spMkLst>
            <pc:docMk/>
            <pc:sldMk cId="3111978071" sldId="345"/>
            <ac:spMk id="4" creationId="{BB82C310-96E5-AAAF-292F-13E901F63CCB}"/>
          </ac:spMkLst>
        </pc:spChg>
        <pc:spChg chg="add mod ord">
          <ac:chgData name="Wang, Binxu" userId="9b20ddcf-4902-483c-b31e-992bc5b4f08d" providerId="ADAL" clId="{129C49FA-61BE-4759-A20B-544FE1930007}" dt="2023-03-06T00:07:28.365" v="2772" actId="20577"/>
          <ac:spMkLst>
            <pc:docMk/>
            <pc:sldMk cId="3111978071" sldId="345"/>
            <ac:spMk id="5" creationId="{A6B7640B-88D1-D4B3-8E88-5E16EE25DE39}"/>
          </ac:spMkLst>
        </pc:spChg>
      </pc:sldChg>
      <pc:sldChg chg="addSp delSp modSp new mod modTransition modShow">
        <pc:chgData name="Wang, Binxu" userId="9b20ddcf-4902-483c-b31e-992bc5b4f08d" providerId="ADAL" clId="{129C49FA-61BE-4759-A20B-544FE1930007}" dt="2023-03-08T07:31:03.693" v="10795"/>
        <pc:sldMkLst>
          <pc:docMk/>
          <pc:sldMk cId="2458949897" sldId="346"/>
        </pc:sldMkLst>
        <pc:picChg chg="add mod">
          <ac:chgData name="Wang, Binxu" userId="9b20ddcf-4902-483c-b31e-992bc5b4f08d" providerId="ADAL" clId="{129C49FA-61BE-4759-A20B-544FE1930007}" dt="2023-03-05T21:39:10.175" v="1957" actId="1076"/>
          <ac:picMkLst>
            <pc:docMk/>
            <pc:sldMk cId="2458949897" sldId="346"/>
            <ac:picMk id="5" creationId="{D10F1716-E345-8392-A492-26945ECD2F06}"/>
          </ac:picMkLst>
        </pc:picChg>
        <pc:picChg chg="add mod">
          <ac:chgData name="Wang, Binxu" userId="9b20ddcf-4902-483c-b31e-992bc5b4f08d" providerId="ADAL" clId="{129C49FA-61BE-4759-A20B-544FE1930007}" dt="2023-03-05T21:39:05.726" v="1955" actId="1076"/>
          <ac:picMkLst>
            <pc:docMk/>
            <pc:sldMk cId="2458949897" sldId="346"/>
            <ac:picMk id="7" creationId="{861F3276-C967-7FD3-7D11-2A29A0444F5B}"/>
          </ac:picMkLst>
        </pc:picChg>
        <pc:picChg chg="add del mod">
          <ac:chgData name="Wang, Binxu" userId="9b20ddcf-4902-483c-b31e-992bc5b4f08d" providerId="ADAL" clId="{129C49FA-61BE-4759-A20B-544FE1930007}" dt="2023-03-05T21:20:10.522" v="1659" actId="478"/>
          <ac:picMkLst>
            <pc:docMk/>
            <pc:sldMk cId="2458949897" sldId="346"/>
            <ac:picMk id="3074" creationId="{2977AD44-9B26-0148-A837-05F05531C524}"/>
          </ac:picMkLst>
        </pc:picChg>
      </pc:sldChg>
      <pc:sldChg chg="addSp delSp modSp new mod ord modTransition">
        <pc:chgData name="Wang, Binxu" userId="9b20ddcf-4902-483c-b31e-992bc5b4f08d" providerId="ADAL" clId="{129C49FA-61BE-4759-A20B-544FE1930007}" dt="2023-03-08T08:18:30.679" v="11347"/>
        <pc:sldMkLst>
          <pc:docMk/>
          <pc:sldMk cId="3440032127" sldId="347"/>
        </pc:sldMkLst>
        <pc:spChg chg="mod">
          <ac:chgData name="Wang, Binxu" userId="9b20ddcf-4902-483c-b31e-992bc5b4f08d" providerId="ADAL" clId="{129C49FA-61BE-4759-A20B-544FE1930007}" dt="2023-03-06T02:04:30.847" v="3393" actId="20577"/>
          <ac:spMkLst>
            <pc:docMk/>
            <pc:sldMk cId="3440032127" sldId="347"/>
            <ac:spMk id="2" creationId="{C5DDCBEE-342A-4DF4-D240-0310D2156F91}"/>
          </ac:spMkLst>
        </pc:spChg>
        <pc:spChg chg="del">
          <ac:chgData name="Wang, Binxu" userId="9b20ddcf-4902-483c-b31e-992bc5b4f08d" providerId="ADAL" clId="{129C49FA-61BE-4759-A20B-544FE1930007}" dt="2023-03-05T21:56:12.949" v="2328" actId="478"/>
          <ac:spMkLst>
            <pc:docMk/>
            <pc:sldMk cId="3440032127" sldId="347"/>
            <ac:spMk id="3" creationId="{A27931C2-D9C6-2B48-9D06-A9CE1ED0450F}"/>
          </ac:spMkLst>
        </pc:spChg>
        <pc:spChg chg="add mod">
          <ac:chgData name="Wang, Binxu" userId="9b20ddcf-4902-483c-b31e-992bc5b4f08d" providerId="ADAL" clId="{129C49FA-61BE-4759-A20B-544FE1930007}" dt="2023-03-05T23:58:55.953" v="2523" actId="1076"/>
          <ac:spMkLst>
            <pc:docMk/>
            <pc:sldMk cId="3440032127" sldId="347"/>
            <ac:spMk id="4" creationId="{A5D2E109-A946-6D0A-E8CB-EC00C33409F6}"/>
          </ac:spMkLst>
        </pc:spChg>
        <pc:spChg chg="add mod">
          <ac:chgData name="Wang, Binxu" userId="9b20ddcf-4902-483c-b31e-992bc5b4f08d" providerId="ADAL" clId="{129C49FA-61BE-4759-A20B-544FE1930007}" dt="2023-03-05T23:58:36.814" v="2517" actId="122"/>
          <ac:spMkLst>
            <pc:docMk/>
            <pc:sldMk cId="3440032127" sldId="347"/>
            <ac:spMk id="5" creationId="{D0BF50AE-0036-C5DB-6622-08A31A5F512C}"/>
          </ac:spMkLst>
        </pc:spChg>
        <pc:spChg chg="add mod">
          <ac:chgData name="Wang, Binxu" userId="9b20ddcf-4902-483c-b31e-992bc5b4f08d" providerId="ADAL" clId="{129C49FA-61BE-4759-A20B-544FE1930007}" dt="2023-03-05T23:58:40.107" v="2519" actId="1076"/>
          <ac:spMkLst>
            <pc:docMk/>
            <pc:sldMk cId="3440032127" sldId="347"/>
            <ac:spMk id="6" creationId="{7503434D-26E6-1E10-4501-EA1D4131072D}"/>
          </ac:spMkLst>
        </pc:spChg>
      </pc:sldChg>
      <pc:sldChg chg="modSp new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2867776745" sldId="348"/>
        </pc:sldMkLst>
        <pc:spChg chg="mod">
          <ac:chgData name="Wang, Binxu" userId="9b20ddcf-4902-483c-b31e-992bc5b4f08d" providerId="ADAL" clId="{129C49FA-61BE-4759-A20B-544FE1930007}" dt="2023-03-06T00:03:13.046" v="2625" actId="113"/>
          <ac:spMkLst>
            <pc:docMk/>
            <pc:sldMk cId="2867776745" sldId="348"/>
            <ac:spMk id="2" creationId="{1B426100-5FB0-6F05-58E3-2B88A4FCB64A}"/>
          </ac:spMkLst>
        </pc:spChg>
      </pc:sldChg>
      <pc:sldChg chg="addSp delSp modSp new del mod modClrScheme modShow chgLayout">
        <pc:chgData name="Wang, Binxu" userId="9b20ddcf-4902-483c-b31e-992bc5b4f08d" providerId="ADAL" clId="{129C49FA-61BE-4759-A20B-544FE1930007}" dt="2023-03-08T06:35:03.347" v="8396" actId="47"/>
        <pc:sldMkLst>
          <pc:docMk/>
          <pc:sldMk cId="675645523" sldId="349"/>
        </pc:sldMkLst>
        <pc:spChg chg="del mod ord">
          <ac:chgData name="Wang, Binxu" userId="9b20ddcf-4902-483c-b31e-992bc5b4f08d" providerId="ADAL" clId="{129C49FA-61BE-4759-A20B-544FE1930007}" dt="2023-03-06T00:04:01.851" v="2689" actId="700"/>
          <ac:spMkLst>
            <pc:docMk/>
            <pc:sldMk cId="675645523" sldId="349"/>
            <ac:spMk id="2" creationId="{50BAA6D7-9F30-2661-6D6E-49F1A8B9B9E5}"/>
          </ac:spMkLst>
        </pc:spChg>
        <pc:spChg chg="del mod ord">
          <ac:chgData name="Wang, Binxu" userId="9b20ddcf-4902-483c-b31e-992bc5b4f08d" providerId="ADAL" clId="{129C49FA-61BE-4759-A20B-544FE1930007}" dt="2023-03-06T00:04:01.851" v="2689" actId="700"/>
          <ac:spMkLst>
            <pc:docMk/>
            <pc:sldMk cId="675645523" sldId="349"/>
            <ac:spMk id="3" creationId="{56A2884C-03C6-9737-0A50-16EE0E67ED6B}"/>
          </ac:spMkLst>
        </pc:spChg>
        <pc:spChg chg="add mod ord">
          <ac:chgData name="Wang, Binxu" userId="9b20ddcf-4902-483c-b31e-992bc5b4f08d" providerId="ADAL" clId="{129C49FA-61BE-4759-A20B-544FE1930007}" dt="2023-03-06T00:04:08.973" v="2699" actId="20577"/>
          <ac:spMkLst>
            <pc:docMk/>
            <pc:sldMk cId="675645523" sldId="349"/>
            <ac:spMk id="4" creationId="{B5938B26-081D-0506-E3DE-AEF495212C4D}"/>
          </ac:spMkLst>
        </pc:spChg>
        <pc:spChg chg="add mod ord">
          <ac:chgData name="Wang, Binxu" userId="9b20ddcf-4902-483c-b31e-992bc5b4f08d" providerId="ADAL" clId="{129C49FA-61BE-4759-A20B-544FE1930007}" dt="2023-03-06T00:04:01.851" v="2689" actId="700"/>
          <ac:spMkLst>
            <pc:docMk/>
            <pc:sldMk cId="675645523" sldId="349"/>
            <ac:spMk id="5" creationId="{7ED3FACF-3362-0100-EB85-C3A10D6C2AA0}"/>
          </ac:spMkLst>
        </pc:spChg>
      </pc:sldChg>
      <pc:sldChg chg="addSp delSp modSp new mod modTransition modClrScheme modShow chgLayout">
        <pc:chgData name="Wang, Binxu" userId="9b20ddcf-4902-483c-b31e-992bc5b4f08d" providerId="ADAL" clId="{129C49FA-61BE-4759-A20B-544FE1930007}" dt="2023-03-08T07:31:03.693" v="10795"/>
        <pc:sldMkLst>
          <pc:docMk/>
          <pc:sldMk cId="1755023885" sldId="350"/>
        </pc:sldMkLst>
        <pc:spChg chg="del mod ord">
          <ac:chgData name="Wang, Binxu" userId="9b20ddcf-4902-483c-b31e-992bc5b4f08d" providerId="ADAL" clId="{129C49FA-61BE-4759-A20B-544FE1930007}" dt="2023-03-06T01:43:16.180" v="2954" actId="700"/>
          <ac:spMkLst>
            <pc:docMk/>
            <pc:sldMk cId="1755023885" sldId="350"/>
            <ac:spMk id="2" creationId="{E8218D44-33C5-BF27-A4A7-31902643E037}"/>
          </ac:spMkLst>
        </pc:spChg>
        <pc:spChg chg="del mod ord">
          <ac:chgData name="Wang, Binxu" userId="9b20ddcf-4902-483c-b31e-992bc5b4f08d" providerId="ADAL" clId="{129C49FA-61BE-4759-A20B-544FE1930007}" dt="2023-03-06T01:43:16.180" v="2954" actId="700"/>
          <ac:spMkLst>
            <pc:docMk/>
            <pc:sldMk cId="1755023885" sldId="350"/>
            <ac:spMk id="3" creationId="{4DA4F7B3-6A0D-74F5-770D-87B6EAEDE309}"/>
          </ac:spMkLst>
        </pc:spChg>
        <pc:spChg chg="add mod ord">
          <ac:chgData name="Wang, Binxu" userId="9b20ddcf-4902-483c-b31e-992bc5b4f08d" providerId="ADAL" clId="{129C49FA-61BE-4759-A20B-544FE1930007}" dt="2023-03-08T06:10:27.609" v="8274" actId="20577"/>
          <ac:spMkLst>
            <pc:docMk/>
            <pc:sldMk cId="1755023885" sldId="350"/>
            <ac:spMk id="4" creationId="{4AE380BE-69F0-4A46-8BD0-C6319FE7CC86}"/>
          </ac:spMkLst>
        </pc:spChg>
        <pc:spChg chg="add del mod ord">
          <ac:chgData name="Wang, Binxu" userId="9b20ddcf-4902-483c-b31e-992bc5b4f08d" providerId="ADAL" clId="{129C49FA-61BE-4759-A20B-544FE1930007}" dt="2023-03-07T09:18:03.588" v="8140" actId="700"/>
          <ac:spMkLst>
            <pc:docMk/>
            <pc:sldMk cId="1755023885" sldId="350"/>
            <ac:spMk id="5" creationId="{C5E16A73-33C9-3028-96B0-EBB9F35CF059}"/>
          </ac:spMkLst>
        </pc:spChg>
        <pc:spChg chg="add mod ord">
          <ac:chgData name="Wang, Binxu" userId="9b20ddcf-4902-483c-b31e-992bc5b4f08d" providerId="ADAL" clId="{129C49FA-61BE-4759-A20B-544FE1930007}" dt="2023-03-07T09:18:03.588" v="8140" actId="700"/>
          <ac:spMkLst>
            <pc:docMk/>
            <pc:sldMk cId="1755023885" sldId="350"/>
            <ac:spMk id="6" creationId="{9DD25829-73F3-9CA3-BAD2-263EB7127CB3}"/>
          </ac:spMkLst>
        </pc:spChg>
      </pc:sldChg>
      <pc:sldChg chg="addSp delSp modSp mod ord modTransition">
        <pc:chgData name="Wang, Binxu" userId="9b20ddcf-4902-483c-b31e-992bc5b4f08d" providerId="ADAL" clId="{129C49FA-61BE-4759-A20B-544FE1930007}" dt="2023-03-08T07:51:49.307" v="11108" actId="1076"/>
        <pc:sldMkLst>
          <pc:docMk/>
          <pc:sldMk cId="2320686146" sldId="351"/>
        </pc:sldMkLst>
        <pc:spChg chg="mod">
          <ac:chgData name="Wang, Binxu" userId="9b20ddcf-4902-483c-b31e-992bc5b4f08d" providerId="ADAL" clId="{129C49FA-61BE-4759-A20B-544FE1930007}" dt="2023-03-08T07:01:58.680" v="9636" actId="14100"/>
          <ac:spMkLst>
            <pc:docMk/>
            <pc:sldMk cId="2320686146" sldId="351"/>
            <ac:spMk id="4" creationId="{0BB66ACC-7F76-84D1-3B7E-FB0A97831182}"/>
          </ac:spMkLst>
        </pc:spChg>
        <pc:spChg chg="mod">
          <ac:chgData name="Wang, Binxu" userId="9b20ddcf-4902-483c-b31e-992bc5b4f08d" providerId="ADAL" clId="{129C49FA-61BE-4759-A20B-544FE1930007}" dt="2023-03-08T07:49:31.566" v="11030" actId="5793"/>
          <ac:spMkLst>
            <pc:docMk/>
            <pc:sldMk cId="2320686146" sldId="351"/>
            <ac:spMk id="5" creationId="{2ED4D6AB-5670-0215-D79A-680E1E89C516}"/>
          </ac:spMkLst>
        </pc:spChg>
        <pc:spChg chg="mod">
          <ac:chgData name="Wang, Binxu" userId="9b20ddcf-4902-483c-b31e-992bc5b4f08d" providerId="ADAL" clId="{129C49FA-61BE-4759-A20B-544FE1930007}" dt="2023-03-08T07:02:04.806" v="9644" actId="14100"/>
          <ac:spMkLst>
            <pc:docMk/>
            <pc:sldMk cId="2320686146" sldId="351"/>
            <ac:spMk id="6" creationId="{2A523452-7B85-D078-8916-E06AA9C675D6}"/>
          </ac:spMkLst>
        </pc:spChg>
        <pc:spChg chg="add mod">
          <ac:chgData name="Wang, Binxu" userId="9b20ddcf-4902-483c-b31e-992bc5b4f08d" providerId="ADAL" clId="{129C49FA-61BE-4759-A20B-544FE1930007}" dt="2023-03-08T07:51:36.029" v="11105" actId="14100"/>
          <ac:spMkLst>
            <pc:docMk/>
            <pc:sldMk cId="2320686146" sldId="351"/>
            <ac:spMk id="18" creationId="{BD15E839-EADD-D6B9-6DBA-996056F4A248}"/>
          </ac:spMkLst>
        </pc:spChg>
        <pc:picChg chg="add del mod">
          <ac:chgData name="Wang, Binxu" userId="9b20ddcf-4902-483c-b31e-992bc5b4f08d" providerId="ADAL" clId="{129C49FA-61BE-4759-A20B-544FE1930007}" dt="2023-03-07T05:58:37.359" v="6712" actId="22"/>
          <ac:picMkLst>
            <pc:docMk/>
            <pc:sldMk cId="2320686146" sldId="351"/>
            <ac:picMk id="9" creationId="{43C1833A-8D76-0992-67D7-4C8E251553B2}"/>
          </ac:picMkLst>
        </pc:picChg>
        <pc:picChg chg="add mod">
          <ac:chgData name="Wang, Binxu" userId="9b20ddcf-4902-483c-b31e-992bc5b4f08d" providerId="ADAL" clId="{129C49FA-61BE-4759-A20B-544FE1930007}" dt="2023-03-08T07:51:49.307" v="11108" actId="1076"/>
          <ac:picMkLst>
            <pc:docMk/>
            <pc:sldMk cId="2320686146" sldId="351"/>
            <ac:picMk id="11" creationId="{5DFA1BA2-C29D-A81C-6A3E-87A376C2D85E}"/>
          </ac:picMkLst>
        </pc:picChg>
        <pc:picChg chg="add mod">
          <ac:chgData name="Wang, Binxu" userId="9b20ddcf-4902-483c-b31e-992bc5b4f08d" providerId="ADAL" clId="{129C49FA-61BE-4759-A20B-544FE1930007}" dt="2023-03-08T07:51:38.831" v="11106" actId="1076"/>
          <ac:picMkLst>
            <pc:docMk/>
            <pc:sldMk cId="2320686146" sldId="351"/>
            <ac:picMk id="13" creationId="{23882546-625E-0E13-A527-E402FB5ED92E}"/>
          </ac:picMkLst>
        </pc:picChg>
        <pc:picChg chg="add mod">
          <ac:chgData name="Wang, Binxu" userId="9b20ddcf-4902-483c-b31e-992bc5b4f08d" providerId="ADAL" clId="{129C49FA-61BE-4759-A20B-544FE1930007}" dt="2023-03-08T07:51:38.831" v="11106" actId="1076"/>
          <ac:picMkLst>
            <pc:docMk/>
            <pc:sldMk cId="2320686146" sldId="351"/>
            <ac:picMk id="15" creationId="{269490E8-D676-C283-CFDF-55BD86F71EEB}"/>
          </ac:picMkLst>
        </pc:picChg>
        <pc:picChg chg="add mod">
          <ac:chgData name="Wang, Binxu" userId="9b20ddcf-4902-483c-b31e-992bc5b4f08d" providerId="ADAL" clId="{129C49FA-61BE-4759-A20B-544FE1930007}" dt="2023-03-08T07:51:38.831" v="11106" actId="1076"/>
          <ac:picMkLst>
            <pc:docMk/>
            <pc:sldMk cId="2320686146" sldId="351"/>
            <ac:picMk id="17" creationId="{C24E35C3-FE70-E161-C470-3D6798B8E73E}"/>
          </ac:picMkLst>
        </pc:picChg>
        <pc:picChg chg="mod">
          <ac:chgData name="Wang, Binxu" userId="9b20ddcf-4902-483c-b31e-992bc5b4f08d" providerId="ADAL" clId="{129C49FA-61BE-4759-A20B-544FE1930007}" dt="2023-03-07T05:59:04.074" v="6717" actId="14100"/>
          <ac:picMkLst>
            <pc:docMk/>
            <pc:sldMk cId="2320686146" sldId="351"/>
            <ac:picMk id="5122" creationId="{33AFF495-1920-2A74-8641-BB5237D46D65}"/>
          </ac:picMkLst>
        </pc:picChg>
      </pc:sldChg>
      <pc:sldChg chg="addSp delSp modSp new mod">
        <pc:chgData name="Wang, Binxu" userId="9b20ddcf-4902-483c-b31e-992bc5b4f08d" providerId="ADAL" clId="{129C49FA-61BE-4759-A20B-544FE1930007}" dt="2023-03-06T01:57:09.086" v="3255" actId="14100"/>
        <pc:sldMkLst>
          <pc:docMk/>
          <pc:sldMk cId="3594594114" sldId="351"/>
        </pc:sldMkLst>
        <pc:spChg chg="mod">
          <ac:chgData name="Wang, Binxu" userId="9b20ddcf-4902-483c-b31e-992bc5b4f08d" providerId="ADAL" clId="{129C49FA-61BE-4759-A20B-544FE1930007}" dt="2023-03-06T01:54:16.741" v="3141" actId="20577"/>
          <ac:spMkLst>
            <pc:docMk/>
            <pc:sldMk cId="3594594114" sldId="351"/>
            <ac:spMk id="2" creationId="{373BE42A-F09F-D79C-D372-9BF8E049C80C}"/>
          </ac:spMkLst>
        </pc:spChg>
        <pc:spChg chg="del">
          <ac:chgData name="Wang, Binxu" userId="9b20ddcf-4902-483c-b31e-992bc5b4f08d" providerId="ADAL" clId="{129C49FA-61BE-4759-A20B-544FE1930007}" dt="2023-03-06T01:54:56.278" v="3165" actId="478"/>
          <ac:spMkLst>
            <pc:docMk/>
            <pc:sldMk cId="3594594114" sldId="351"/>
            <ac:spMk id="3" creationId="{3D6395C9-290B-42CD-3838-590253AB9CE3}"/>
          </ac:spMkLst>
        </pc:spChg>
        <pc:spChg chg="add mod">
          <ac:chgData name="Wang, Binxu" userId="9b20ddcf-4902-483c-b31e-992bc5b4f08d" providerId="ADAL" clId="{129C49FA-61BE-4759-A20B-544FE1930007}" dt="2023-03-06T01:54:53.604" v="3164" actId="14100"/>
          <ac:spMkLst>
            <pc:docMk/>
            <pc:sldMk cId="3594594114" sldId="351"/>
            <ac:spMk id="4" creationId="{0BB66ACC-7F76-84D1-3B7E-FB0A97831182}"/>
          </ac:spMkLst>
        </pc:spChg>
        <pc:spChg chg="add mod">
          <ac:chgData name="Wang, Binxu" userId="9b20ddcf-4902-483c-b31e-992bc5b4f08d" providerId="ADAL" clId="{129C49FA-61BE-4759-A20B-544FE1930007}" dt="2023-03-06T01:55:43.172" v="3225" actId="20577"/>
          <ac:spMkLst>
            <pc:docMk/>
            <pc:sldMk cId="3594594114" sldId="351"/>
            <ac:spMk id="5" creationId="{2ED4D6AB-5670-0215-D79A-680E1E89C516}"/>
          </ac:spMkLst>
        </pc:spChg>
        <pc:spChg chg="add mod">
          <ac:chgData name="Wang, Binxu" userId="9b20ddcf-4902-483c-b31e-992bc5b4f08d" providerId="ADAL" clId="{129C49FA-61BE-4759-A20B-544FE1930007}" dt="2023-03-06T01:56:09.588" v="3252" actId="14100"/>
          <ac:spMkLst>
            <pc:docMk/>
            <pc:sldMk cId="3594594114" sldId="351"/>
            <ac:spMk id="6" creationId="{2A523452-7B85-D078-8916-E06AA9C675D6}"/>
          </ac:spMkLst>
        </pc:spChg>
        <pc:spChg chg="add mod">
          <ac:chgData name="Wang, Binxu" userId="9b20ddcf-4902-483c-b31e-992bc5b4f08d" providerId="ADAL" clId="{129C49FA-61BE-4759-A20B-544FE1930007}" dt="2023-03-06T01:57:09.086" v="3255" actId="14100"/>
          <ac:spMkLst>
            <pc:docMk/>
            <pc:sldMk cId="3594594114" sldId="351"/>
            <ac:spMk id="7" creationId="{7FA22E4E-D14D-57D8-4DD4-F4A196390928}"/>
          </ac:spMkLst>
        </pc:spChg>
        <pc:picChg chg="add mod">
          <ac:chgData name="Wang, Binxu" userId="9b20ddcf-4902-483c-b31e-992bc5b4f08d" providerId="ADAL" clId="{129C49FA-61BE-4759-A20B-544FE1930007}" dt="2023-03-06T01:54:29.703" v="3143" actId="14100"/>
          <ac:picMkLst>
            <pc:docMk/>
            <pc:sldMk cId="3594594114" sldId="351"/>
            <ac:picMk id="5122" creationId="{33AFF495-1920-2A74-8641-BB5237D46D65}"/>
          </ac:picMkLst>
        </pc:picChg>
      </pc:sldChg>
      <pc:sldChg chg="addSp modSp new mod modTransition modAnim">
        <pc:chgData name="Wang, Binxu" userId="9b20ddcf-4902-483c-b31e-992bc5b4f08d" providerId="ADAL" clId="{129C49FA-61BE-4759-A20B-544FE1930007}" dt="2023-03-08T07:31:03.693" v="10795"/>
        <pc:sldMkLst>
          <pc:docMk/>
          <pc:sldMk cId="846782183" sldId="352"/>
        </pc:sldMkLst>
        <pc:spChg chg="mod">
          <ac:chgData name="Wang, Binxu" userId="9b20ddcf-4902-483c-b31e-992bc5b4f08d" providerId="ADAL" clId="{129C49FA-61BE-4759-A20B-544FE1930007}" dt="2023-03-06T04:38:50.926" v="6362" actId="20577"/>
          <ac:spMkLst>
            <pc:docMk/>
            <pc:sldMk cId="846782183" sldId="352"/>
            <ac:spMk id="2" creationId="{80F43AA4-CF49-BD78-9824-634D9434BC74}"/>
          </ac:spMkLst>
        </pc:spChg>
        <pc:spChg chg="mod ord">
          <ac:chgData name="Wang, Binxu" userId="9b20ddcf-4902-483c-b31e-992bc5b4f08d" providerId="ADAL" clId="{129C49FA-61BE-4759-A20B-544FE1930007}" dt="2023-03-07T09:18:13.548" v="8147" actId="20577"/>
          <ac:spMkLst>
            <pc:docMk/>
            <pc:sldMk cId="846782183" sldId="352"/>
            <ac:spMk id="3" creationId="{F324B1FC-42D9-429F-F6A7-339C78903D5D}"/>
          </ac:spMkLst>
        </pc:spChg>
        <pc:picChg chg="add mod modCrop">
          <ac:chgData name="Wang, Binxu" userId="9b20ddcf-4902-483c-b31e-992bc5b4f08d" providerId="ADAL" clId="{129C49FA-61BE-4759-A20B-544FE1930007}" dt="2023-03-06T01:58:53.690" v="3285" actId="1076"/>
          <ac:picMkLst>
            <pc:docMk/>
            <pc:sldMk cId="846782183" sldId="352"/>
            <ac:picMk id="4" creationId="{65B7643F-79F8-BD11-58B4-BB87457EB430}"/>
          </ac:picMkLst>
        </pc:picChg>
      </pc:sldChg>
      <pc:sldChg chg="new del">
        <pc:chgData name="Wang, Binxu" userId="9b20ddcf-4902-483c-b31e-992bc5b4f08d" providerId="ADAL" clId="{129C49FA-61BE-4759-A20B-544FE1930007}" dt="2023-03-06T01:58:04.353" v="3257" actId="47"/>
        <pc:sldMkLst>
          <pc:docMk/>
          <pc:sldMk cId="1437107492" sldId="352"/>
        </pc:sldMkLst>
      </pc:sldChg>
      <pc:sldChg chg="modSp new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3442304484" sldId="353"/>
        </pc:sldMkLst>
        <pc:spChg chg="mod">
          <ac:chgData name="Wang, Binxu" userId="9b20ddcf-4902-483c-b31e-992bc5b4f08d" providerId="ADAL" clId="{129C49FA-61BE-4759-A20B-544FE1930007}" dt="2023-03-06T03:02:31.277" v="4778" actId="20577"/>
          <ac:spMkLst>
            <pc:docMk/>
            <pc:sldMk cId="3442304484" sldId="353"/>
            <ac:spMk id="2" creationId="{EBCAA4D2-CB07-4765-E7E3-256D24EF1C3E}"/>
          </ac:spMkLst>
        </pc:spChg>
        <pc:spChg chg="mod">
          <ac:chgData name="Wang, Binxu" userId="9b20ddcf-4902-483c-b31e-992bc5b4f08d" providerId="ADAL" clId="{129C49FA-61BE-4759-A20B-544FE1930007}" dt="2023-03-06T03:05:22.960" v="4885" actId="27636"/>
          <ac:spMkLst>
            <pc:docMk/>
            <pc:sldMk cId="3442304484" sldId="353"/>
            <ac:spMk id="3" creationId="{B453B854-71FD-E37A-3056-A30867E9C175}"/>
          </ac:spMkLst>
        </pc:spChg>
      </pc:sldChg>
      <pc:sldChg chg="addSp delSp modSp new mod modTransition modClrScheme chgLayout">
        <pc:chgData name="Wang, Binxu" userId="9b20ddcf-4902-483c-b31e-992bc5b4f08d" providerId="ADAL" clId="{129C49FA-61BE-4759-A20B-544FE1930007}" dt="2023-03-08T07:31:03.693" v="10795"/>
        <pc:sldMkLst>
          <pc:docMk/>
          <pc:sldMk cId="897643880" sldId="354"/>
        </pc:sldMkLst>
        <pc:spChg chg="mod ord">
          <ac:chgData name="Wang, Binxu" userId="9b20ddcf-4902-483c-b31e-992bc5b4f08d" providerId="ADAL" clId="{129C49FA-61BE-4759-A20B-544FE1930007}" dt="2023-03-06T03:06:19.325" v="4915" actId="700"/>
          <ac:spMkLst>
            <pc:docMk/>
            <pc:sldMk cId="897643880" sldId="354"/>
            <ac:spMk id="2" creationId="{5A984334-6DD2-943D-AFDE-100C34651C46}"/>
          </ac:spMkLst>
        </pc:spChg>
        <pc:spChg chg="del mod ord">
          <ac:chgData name="Wang, Binxu" userId="9b20ddcf-4902-483c-b31e-992bc5b4f08d" providerId="ADAL" clId="{129C49FA-61BE-4759-A20B-544FE1930007}" dt="2023-03-06T03:06:19.325" v="4915" actId="700"/>
          <ac:spMkLst>
            <pc:docMk/>
            <pc:sldMk cId="897643880" sldId="354"/>
            <ac:spMk id="3" creationId="{68283103-CD5A-A3AE-5056-D4BD1D3A7EFB}"/>
          </ac:spMkLst>
        </pc:spChg>
        <pc:spChg chg="add mod ord">
          <ac:chgData name="Wang, Binxu" userId="9b20ddcf-4902-483c-b31e-992bc5b4f08d" providerId="ADAL" clId="{129C49FA-61BE-4759-A20B-544FE1930007}" dt="2023-03-06T03:06:19.325" v="4915" actId="700"/>
          <ac:spMkLst>
            <pc:docMk/>
            <pc:sldMk cId="897643880" sldId="354"/>
            <ac:spMk id="4" creationId="{FFAA7044-C355-F096-039D-D0CD49A66487}"/>
          </ac:spMkLst>
        </pc:spChg>
      </pc:sldChg>
      <pc:sldChg chg="modSp new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2237187973" sldId="355"/>
        </pc:sldMkLst>
        <pc:spChg chg="mod">
          <ac:chgData name="Wang, Binxu" userId="9b20ddcf-4902-483c-b31e-992bc5b4f08d" providerId="ADAL" clId="{129C49FA-61BE-4759-A20B-544FE1930007}" dt="2023-03-06T03:06:26.097" v="4933" actId="20577"/>
          <ac:spMkLst>
            <pc:docMk/>
            <pc:sldMk cId="2237187973" sldId="355"/>
            <ac:spMk id="2" creationId="{74BB5063-8FD4-A0BF-B251-03C5AD8F68CE}"/>
          </ac:spMkLst>
        </pc:spChg>
        <pc:spChg chg="mod">
          <ac:chgData name="Wang, Binxu" userId="9b20ddcf-4902-483c-b31e-992bc5b4f08d" providerId="ADAL" clId="{129C49FA-61BE-4759-A20B-544FE1930007}" dt="2023-03-06T03:13:21.914" v="5288" actId="20577"/>
          <ac:spMkLst>
            <pc:docMk/>
            <pc:sldMk cId="2237187973" sldId="355"/>
            <ac:spMk id="3" creationId="{57F295DC-5EB4-BC88-1418-0A7EA0482036}"/>
          </ac:spMkLst>
        </pc:spChg>
      </pc:sldChg>
      <pc:sldChg chg="modTransition">
        <pc:chgData name="Wang, Binxu" userId="9b20ddcf-4902-483c-b31e-992bc5b4f08d" providerId="ADAL" clId="{129C49FA-61BE-4759-A20B-544FE1930007}" dt="2023-03-08T07:31:03.693" v="10795"/>
        <pc:sldMkLst>
          <pc:docMk/>
          <pc:sldMk cId="670373490" sldId="356"/>
        </pc:sldMkLst>
      </pc:sldChg>
      <pc:sldChg chg="modTransition">
        <pc:chgData name="Wang, Binxu" userId="9b20ddcf-4902-483c-b31e-992bc5b4f08d" providerId="ADAL" clId="{129C49FA-61BE-4759-A20B-544FE1930007}" dt="2023-03-08T07:31:03.693" v="10795"/>
        <pc:sldMkLst>
          <pc:docMk/>
          <pc:sldMk cId="97112256" sldId="357"/>
        </pc:sldMkLst>
      </pc:sldChg>
      <pc:sldChg chg="modSp mod ord modTransition modAnim modNotesTx">
        <pc:chgData name="Wang, Binxu" userId="9b20ddcf-4902-483c-b31e-992bc5b4f08d" providerId="ADAL" clId="{129C49FA-61BE-4759-A20B-544FE1930007}" dt="2023-03-08T07:40:04.471" v="10852"/>
        <pc:sldMkLst>
          <pc:docMk/>
          <pc:sldMk cId="940416844" sldId="358"/>
        </pc:sldMkLst>
        <pc:spChg chg="mod">
          <ac:chgData name="Wang, Binxu" userId="9b20ddcf-4902-483c-b31e-992bc5b4f08d" providerId="ADAL" clId="{129C49FA-61BE-4759-A20B-544FE1930007}" dt="2023-03-08T06:52:01.762" v="9196" actId="113"/>
          <ac:spMkLst>
            <pc:docMk/>
            <pc:sldMk cId="940416844" sldId="358"/>
            <ac:spMk id="2" creationId="{6B757776-7CE2-28BE-8F8F-9B839FC5EB96}"/>
          </ac:spMkLst>
        </pc:spChg>
        <pc:spChg chg="mod">
          <ac:chgData name="Wang, Binxu" userId="9b20ddcf-4902-483c-b31e-992bc5b4f08d" providerId="ADAL" clId="{129C49FA-61BE-4759-A20B-544FE1930007}" dt="2023-03-08T07:40:01.764" v="10850" actId="21"/>
          <ac:spMkLst>
            <pc:docMk/>
            <pc:sldMk cId="940416844" sldId="358"/>
            <ac:spMk id="3" creationId="{337F1ACB-2B2F-D4E3-9BC8-611859F2311B}"/>
          </ac:spMkLst>
        </pc:spChg>
      </pc:sldChg>
      <pc:sldChg chg="addSp delSp modSp mod ord modTransition">
        <pc:chgData name="Wang, Binxu" userId="9b20ddcf-4902-483c-b31e-992bc5b4f08d" providerId="ADAL" clId="{129C49FA-61BE-4759-A20B-544FE1930007}" dt="2023-03-08T08:19:12.516" v="11350"/>
        <pc:sldMkLst>
          <pc:docMk/>
          <pc:sldMk cId="397227130" sldId="359"/>
        </pc:sldMkLst>
        <pc:spChg chg="mod">
          <ac:chgData name="Wang, Binxu" userId="9b20ddcf-4902-483c-b31e-992bc5b4f08d" providerId="ADAL" clId="{129C49FA-61BE-4759-A20B-544FE1930007}" dt="2023-03-07T09:01:59.753" v="7490" actId="122"/>
          <ac:spMkLst>
            <pc:docMk/>
            <pc:sldMk cId="397227130" sldId="359"/>
            <ac:spMk id="2" creationId="{E88CAF2B-1DF1-A3C4-551D-A37A09177D83}"/>
          </ac:spMkLst>
        </pc:spChg>
        <pc:spChg chg="del">
          <ac:chgData name="Wang, Binxu" userId="9b20ddcf-4902-483c-b31e-992bc5b4f08d" providerId="ADAL" clId="{129C49FA-61BE-4759-A20B-544FE1930007}" dt="2023-03-07T08:45:26.458" v="7199" actId="478"/>
          <ac:spMkLst>
            <pc:docMk/>
            <pc:sldMk cId="397227130" sldId="359"/>
            <ac:spMk id="6" creationId="{C76274A0-2A54-9AF6-705F-D14E4717256B}"/>
          </ac:spMkLst>
        </pc:spChg>
        <pc:spChg chg="add del mod">
          <ac:chgData name="Wang, Binxu" userId="9b20ddcf-4902-483c-b31e-992bc5b4f08d" providerId="ADAL" clId="{129C49FA-61BE-4759-A20B-544FE1930007}" dt="2023-03-07T09:08:26.146" v="7615" actId="478"/>
          <ac:spMkLst>
            <pc:docMk/>
            <pc:sldMk cId="397227130" sldId="359"/>
            <ac:spMk id="14" creationId="{AB6FDFAB-0899-FC9C-5613-9B1141A6959B}"/>
          </ac:spMkLst>
        </pc:spChg>
        <pc:picChg chg="add del mod">
          <ac:chgData name="Wang, Binxu" userId="9b20ddcf-4902-483c-b31e-992bc5b4f08d" providerId="ADAL" clId="{129C49FA-61BE-4759-A20B-544FE1930007}" dt="2023-03-07T08:24:16.368" v="7189" actId="22"/>
          <ac:picMkLst>
            <pc:docMk/>
            <pc:sldMk cId="397227130" sldId="359"/>
            <ac:picMk id="4" creationId="{DBA32E6F-EAD1-3A31-7500-E15C933BB1D2}"/>
          </ac:picMkLst>
        </pc:picChg>
        <pc:picChg chg="add del mod">
          <ac:chgData name="Wang, Binxu" userId="9b20ddcf-4902-483c-b31e-992bc5b4f08d" providerId="ADAL" clId="{129C49FA-61BE-4759-A20B-544FE1930007}" dt="2023-03-07T08:24:15.138" v="7186" actId="22"/>
          <ac:picMkLst>
            <pc:docMk/>
            <pc:sldMk cId="397227130" sldId="359"/>
            <ac:picMk id="8" creationId="{EDC46EFC-51DC-EBFC-922A-B92C3BE8F58F}"/>
          </ac:picMkLst>
        </pc:picChg>
        <pc:picChg chg="add del mod">
          <ac:chgData name="Wang, Binxu" userId="9b20ddcf-4902-483c-b31e-992bc5b4f08d" providerId="ADAL" clId="{129C49FA-61BE-4759-A20B-544FE1930007}" dt="2023-03-07T08:24:55.962" v="7193" actId="22"/>
          <ac:picMkLst>
            <pc:docMk/>
            <pc:sldMk cId="397227130" sldId="359"/>
            <ac:picMk id="10" creationId="{D50459A3-26C2-B5E8-E6D0-566B545010DE}"/>
          </ac:picMkLst>
        </pc:picChg>
        <pc:picChg chg="add del mod ord">
          <ac:chgData name="Wang, Binxu" userId="9b20ddcf-4902-483c-b31e-992bc5b4f08d" providerId="ADAL" clId="{129C49FA-61BE-4759-A20B-544FE1930007}" dt="2023-03-07T08:48:31.792" v="7289" actId="478"/>
          <ac:picMkLst>
            <pc:docMk/>
            <pc:sldMk cId="397227130" sldId="359"/>
            <ac:picMk id="12" creationId="{D359DE8A-6116-4CFD-9F0F-6963DEAFC573}"/>
          </ac:picMkLst>
        </pc:picChg>
        <pc:picChg chg="add mod">
          <ac:chgData name="Wang, Binxu" userId="9b20ddcf-4902-483c-b31e-992bc5b4f08d" providerId="ADAL" clId="{129C49FA-61BE-4759-A20B-544FE1930007}" dt="2023-03-07T08:48:46.130" v="7295" actId="1076"/>
          <ac:picMkLst>
            <pc:docMk/>
            <pc:sldMk cId="397227130" sldId="359"/>
            <ac:picMk id="16" creationId="{BA902207-B0D9-209F-8BC7-BC93E58F9818}"/>
          </ac:picMkLst>
        </pc:picChg>
      </pc:sldChg>
      <pc:sldChg chg="addSp modSp new mod modTransition">
        <pc:chgData name="Wang, Binxu" userId="9b20ddcf-4902-483c-b31e-992bc5b4f08d" providerId="ADAL" clId="{129C49FA-61BE-4759-A20B-544FE1930007}" dt="2023-03-08T07:31:03.693" v="10795"/>
        <pc:sldMkLst>
          <pc:docMk/>
          <pc:sldMk cId="3912215708" sldId="360"/>
        </pc:sldMkLst>
        <pc:spChg chg="mod">
          <ac:chgData name="Wang, Binxu" userId="9b20ddcf-4902-483c-b31e-992bc5b4f08d" providerId="ADAL" clId="{129C49FA-61BE-4759-A20B-544FE1930007}" dt="2023-03-07T07:31:46.894" v="6778" actId="403"/>
          <ac:spMkLst>
            <pc:docMk/>
            <pc:sldMk cId="3912215708" sldId="360"/>
            <ac:spMk id="2" creationId="{A99D9F04-30C7-7DAA-A9EE-1CEAE297C0A6}"/>
          </ac:spMkLst>
        </pc:spChg>
        <pc:spChg chg="add mod">
          <ac:chgData name="Wang, Binxu" userId="9b20ddcf-4902-483c-b31e-992bc5b4f08d" providerId="ADAL" clId="{129C49FA-61BE-4759-A20B-544FE1930007}" dt="2023-03-07T07:32:30.965" v="6787" actId="1076"/>
          <ac:spMkLst>
            <pc:docMk/>
            <pc:sldMk cId="3912215708" sldId="360"/>
            <ac:spMk id="5" creationId="{C96380E1-85B5-F873-7618-390DD02B61B8}"/>
          </ac:spMkLst>
        </pc:spChg>
        <pc:picChg chg="add mod">
          <ac:chgData name="Wang, Binxu" userId="9b20ddcf-4902-483c-b31e-992bc5b4f08d" providerId="ADAL" clId="{129C49FA-61BE-4759-A20B-544FE1930007}" dt="2023-03-07T07:32:32.411" v="6788" actId="1076"/>
          <ac:picMkLst>
            <pc:docMk/>
            <pc:sldMk cId="3912215708" sldId="360"/>
            <ac:picMk id="10242" creationId="{C68049B2-4224-0BCE-7F19-A34B43891BB6}"/>
          </ac:picMkLst>
        </pc:picChg>
      </pc:sldChg>
      <pc:sldChg chg="addSp delSp modSp new mod modTransition modClrScheme chgLayout">
        <pc:chgData name="Wang, Binxu" userId="9b20ddcf-4902-483c-b31e-992bc5b4f08d" providerId="ADAL" clId="{129C49FA-61BE-4759-A20B-544FE1930007}" dt="2023-03-08T07:55:31.942" v="11229" actId="122"/>
        <pc:sldMkLst>
          <pc:docMk/>
          <pc:sldMk cId="1165809120" sldId="361"/>
        </pc:sldMkLst>
        <pc:spChg chg="del mod ord">
          <ac:chgData name="Wang, Binxu" userId="9b20ddcf-4902-483c-b31e-992bc5b4f08d" providerId="ADAL" clId="{129C49FA-61BE-4759-A20B-544FE1930007}" dt="2023-03-07T07:40:18.499" v="6877" actId="700"/>
          <ac:spMkLst>
            <pc:docMk/>
            <pc:sldMk cId="1165809120" sldId="361"/>
            <ac:spMk id="2" creationId="{33F9516A-0EBA-C4DE-58F2-DC8FA6E7E162}"/>
          </ac:spMkLst>
        </pc:spChg>
        <pc:spChg chg="del mod ord">
          <ac:chgData name="Wang, Binxu" userId="9b20ddcf-4902-483c-b31e-992bc5b4f08d" providerId="ADAL" clId="{129C49FA-61BE-4759-A20B-544FE1930007}" dt="2023-03-07T07:40:18.499" v="6877" actId="700"/>
          <ac:spMkLst>
            <pc:docMk/>
            <pc:sldMk cId="1165809120" sldId="361"/>
            <ac:spMk id="3" creationId="{BE3081C5-D4D2-8F90-EB3F-73ECD35EDE11}"/>
          </ac:spMkLst>
        </pc:spChg>
        <pc:spChg chg="add mod ord">
          <ac:chgData name="Wang, Binxu" userId="9b20ddcf-4902-483c-b31e-992bc5b4f08d" providerId="ADAL" clId="{129C49FA-61BE-4759-A20B-544FE1930007}" dt="2023-03-08T07:55:12.125" v="11183" actId="20577"/>
          <ac:spMkLst>
            <pc:docMk/>
            <pc:sldMk cId="1165809120" sldId="361"/>
            <ac:spMk id="4" creationId="{0B91AD97-B7F8-E954-5A75-B334F4276529}"/>
          </ac:spMkLst>
        </pc:spChg>
        <pc:spChg chg="add mod ord">
          <ac:chgData name="Wang, Binxu" userId="9b20ddcf-4902-483c-b31e-992bc5b4f08d" providerId="ADAL" clId="{129C49FA-61BE-4759-A20B-544FE1930007}" dt="2023-03-08T07:55:31.942" v="11229" actId="122"/>
          <ac:spMkLst>
            <pc:docMk/>
            <pc:sldMk cId="1165809120" sldId="361"/>
            <ac:spMk id="5" creationId="{75DFF1C7-A61E-9C5D-A451-14D9F24DE8BD}"/>
          </ac:spMkLst>
        </pc:spChg>
      </pc:sldChg>
      <pc:sldChg chg="addSp delSp modSp new mod modTransition modAnim">
        <pc:chgData name="Wang, Binxu" userId="9b20ddcf-4902-483c-b31e-992bc5b4f08d" providerId="ADAL" clId="{129C49FA-61BE-4759-A20B-544FE1930007}" dt="2023-03-08T08:19:12.516" v="11350"/>
        <pc:sldMkLst>
          <pc:docMk/>
          <pc:sldMk cId="1698659280" sldId="362"/>
        </pc:sldMkLst>
        <pc:spChg chg="del mod">
          <ac:chgData name="Wang, Binxu" userId="9b20ddcf-4902-483c-b31e-992bc5b4f08d" providerId="ADAL" clId="{129C49FA-61BE-4759-A20B-544FE1930007}" dt="2023-03-07T08:56:35.393" v="7403" actId="478"/>
          <ac:spMkLst>
            <pc:docMk/>
            <pc:sldMk cId="1698659280" sldId="362"/>
            <ac:spMk id="2" creationId="{2548657B-0388-32FF-C11B-B5C5E3EE22C0}"/>
          </ac:spMkLst>
        </pc:spChg>
        <pc:spChg chg="del">
          <ac:chgData name="Wang, Binxu" userId="9b20ddcf-4902-483c-b31e-992bc5b4f08d" providerId="ADAL" clId="{129C49FA-61BE-4759-A20B-544FE1930007}" dt="2023-03-07T08:52:12.954" v="7313" actId="478"/>
          <ac:spMkLst>
            <pc:docMk/>
            <pc:sldMk cId="1698659280" sldId="362"/>
            <ac:spMk id="3" creationId="{34DBA6F9-84F4-86DB-3231-469465D75724}"/>
          </ac:spMkLst>
        </pc:spChg>
        <pc:spChg chg="add mod">
          <ac:chgData name="Wang, Binxu" userId="9b20ddcf-4902-483c-b31e-992bc5b4f08d" providerId="ADAL" clId="{129C49FA-61BE-4759-A20B-544FE1930007}" dt="2023-03-07T09:09:34.819" v="7630" actId="120"/>
          <ac:spMkLst>
            <pc:docMk/>
            <pc:sldMk cId="1698659280" sldId="362"/>
            <ac:spMk id="52" creationId="{7300A2A3-2CC9-01B9-E19E-0EFB1A644782}"/>
          </ac:spMkLst>
        </pc:spChg>
        <pc:spChg chg="add mod">
          <ac:chgData name="Wang, Binxu" userId="9b20ddcf-4902-483c-b31e-992bc5b4f08d" providerId="ADAL" clId="{129C49FA-61BE-4759-A20B-544FE1930007}" dt="2023-03-07T09:05:19.131" v="7587" actId="20577"/>
          <ac:spMkLst>
            <pc:docMk/>
            <pc:sldMk cId="1698659280" sldId="362"/>
            <ac:spMk id="53" creationId="{3A9508B6-7D23-B73A-87A1-8DB2226F6770}"/>
          </ac:spMkLst>
        </pc:spChg>
        <pc:spChg chg="add mod">
          <ac:chgData name="Wang, Binxu" userId="9b20ddcf-4902-483c-b31e-992bc5b4f08d" providerId="ADAL" clId="{129C49FA-61BE-4759-A20B-544FE1930007}" dt="2023-03-07T09:05:06.873" v="7580" actId="113"/>
          <ac:spMkLst>
            <pc:docMk/>
            <pc:sldMk cId="1698659280" sldId="362"/>
            <ac:spMk id="54" creationId="{5713D8A9-4965-20B0-0134-F2532901764E}"/>
          </ac:spMkLst>
        </pc:spChg>
        <pc:spChg chg="add mod">
          <ac:chgData name="Wang, Binxu" userId="9b20ddcf-4902-483c-b31e-992bc5b4f08d" providerId="ADAL" clId="{129C49FA-61BE-4759-A20B-544FE1930007}" dt="2023-03-07T09:27:42.854" v="8268" actId="403"/>
          <ac:spMkLst>
            <pc:docMk/>
            <pc:sldMk cId="1698659280" sldId="362"/>
            <ac:spMk id="55" creationId="{C5A9052B-437D-F77C-98CC-062C7373F19E}"/>
          </ac:spMkLst>
        </pc:spChg>
        <pc:picChg chg="add mod">
          <ac:chgData name="Wang, Binxu" userId="9b20ddcf-4902-483c-b31e-992bc5b4f08d" providerId="ADAL" clId="{129C49FA-61BE-4759-A20B-544FE1930007}" dt="2023-03-07T08:51:57.519" v="7309" actId="1076"/>
          <ac:picMkLst>
            <pc:docMk/>
            <pc:sldMk cId="1698659280" sldId="362"/>
            <ac:picMk id="5" creationId="{2E50FCAF-8106-5F4F-7333-59C0EAD481C9}"/>
          </ac:picMkLst>
        </pc:picChg>
        <pc:picChg chg="add mod">
          <ac:chgData name="Wang, Binxu" userId="9b20ddcf-4902-483c-b31e-992bc5b4f08d" providerId="ADAL" clId="{129C49FA-61BE-4759-A20B-544FE1930007}" dt="2023-03-07T08:51:59.276" v="7310" actId="1076"/>
          <ac:picMkLst>
            <pc:docMk/>
            <pc:sldMk cId="1698659280" sldId="362"/>
            <ac:picMk id="7" creationId="{D7A86DD5-71E2-6782-A0EC-9E85813B94D0}"/>
          </ac:picMkLst>
        </pc:picChg>
        <pc:picChg chg="add mod">
          <ac:chgData name="Wang, Binxu" userId="9b20ddcf-4902-483c-b31e-992bc5b4f08d" providerId="ADAL" clId="{129C49FA-61BE-4759-A20B-544FE1930007}" dt="2023-03-07T08:51:33.125" v="7304" actId="1076"/>
          <ac:picMkLst>
            <pc:docMk/>
            <pc:sldMk cId="1698659280" sldId="362"/>
            <ac:picMk id="9" creationId="{DCDFC65B-FC89-7E3B-1E7C-E586604112E0}"/>
          </ac:picMkLst>
        </pc:picChg>
        <pc:picChg chg="add mod">
          <ac:chgData name="Wang, Binxu" userId="9b20ddcf-4902-483c-b31e-992bc5b4f08d" providerId="ADAL" clId="{129C49FA-61BE-4759-A20B-544FE1930007}" dt="2023-03-07T08:51:47.404" v="7306" actId="1076"/>
          <ac:picMkLst>
            <pc:docMk/>
            <pc:sldMk cId="1698659280" sldId="362"/>
            <ac:picMk id="11" creationId="{4F5F8902-13C8-F5FF-8337-E0FFBC4FF207}"/>
          </ac:picMkLst>
        </pc:picChg>
        <pc:picChg chg="add mod">
          <ac:chgData name="Wang, Binxu" userId="9b20ddcf-4902-483c-b31e-992bc5b4f08d" providerId="ADAL" clId="{129C49FA-61BE-4759-A20B-544FE1930007}" dt="2023-03-07T08:51:56.092" v="7308" actId="1076"/>
          <ac:picMkLst>
            <pc:docMk/>
            <pc:sldMk cId="1698659280" sldId="362"/>
            <ac:picMk id="13" creationId="{8111FE74-FB40-1988-2E10-BBABCE74BD76}"/>
          </ac:picMkLst>
        </pc:picChg>
        <pc:picChg chg="add mod">
          <ac:chgData name="Wang, Binxu" userId="9b20ddcf-4902-483c-b31e-992bc5b4f08d" providerId="ADAL" clId="{129C49FA-61BE-4759-A20B-544FE1930007}" dt="2023-03-07T08:52:07.541" v="7312" actId="1076"/>
          <ac:picMkLst>
            <pc:docMk/>
            <pc:sldMk cId="1698659280" sldId="362"/>
            <ac:picMk id="15" creationId="{0280DC32-B9AC-5AA2-0311-DED438903C5C}"/>
          </ac:picMkLst>
        </pc:picChg>
        <pc:picChg chg="add mod">
          <ac:chgData name="Wang, Binxu" userId="9b20ddcf-4902-483c-b31e-992bc5b4f08d" providerId="ADAL" clId="{129C49FA-61BE-4759-A20B-544FE1930007}" dt="2023-03-07T08:52:35.258" v="7324" actId="1076"/>
          <ac:picMkLst>
            <pc:docMk/>
            <pc:sldMk cId="1698659280" sldId="362"/>
            <ac:picMk id="17" creationId="{D4A7A736-6006-E5CF-586A-26E0ABC04B1C}"/>
          </ac:picMkLst>
        </pc:picChg>
        <pc:picChg chg="add mod">
          <ac:chgData name="Wang, Binxu" userId="9b20ddcf-4902-483c-b31e-992bc5b4f08d" providerId="ADAL" clId="{129C49FA-61BE-4759-A20B-544FE1930007}" dt="2023-03-07T08:54:49.446" v="7348" actId="408"/>
          <ac:picMkLst>
            <pc:docMk/>
            <pc:sldMk cId="1698659280" sldId="362"/>
            <ac:picMk id="18" creationId="{1D4F5AB4-5B32-5818-085D-30E29FA0B597}"/>
          </ac:picMkLst>
        </pc:picChg>
        <pc:picChg chg="add mod">
          <ac:chgData name="Wang, Binxu" userId="9b20ddcf-4902-483c-b31e-992bc5b4f08d" providerId="ADAL" clId="{129C49FA-61BE-4759-A20B-544FE1930007}" dt="2023-03-07T08:54:49.446" v="7348" actId="408"/>
          <ac:picMkLst>
            <pc:docMk/>
            <pc:sldMk cId="1698659280" sldId="362"/>
            <ac:picMk id="19" creationId="{A700C9CC-2956-E347-FAE7-0C62D4FADB70}"/>
          </ac:picMkLst>
        </pc:picChg>
        <pc:picChg chg="add mod">
          <ac:chgData name="Wang, Binxu" userId="9b20ddcf-4902-483c-b31e-992bc5b4f08d" providerId="ADAL" clId="{129C49FA-61BE-4759-A20B-544FE1930007}" dt="2023-03-07T08:53:33.454" v="7338" actId="1076"/>
          <ac:picMkLst>
            <pc:docMk/>
            <pc:sldMk cId="1698659280" sldId="362"/>
            <ac:picMk id="20" creationId="{8E1D8EE9-886E-26AE-E3B5-CF72D003C0D9}"/>
          </ac:picMkLst>
        </pc:picChg>
        <pc:picChg chg="add mod">
          <ac:chgData name="Wang, Binxu" userId="9b20ddcf-4902-483c-b31e-992bc5b4f08d" providerId="ADAL" clId="{129C49FA-61BE-4759-A20B-544FE1930007}" dt="2023-03-07T08:52:33.078" v="7323" actId="1076"/>
          <ac:picMkLst>
            <pc:docMk/>
            <pc:sldMk cId="1698659280" sldId="362"/>
            <ac:picMk id="22" creationId="{81B162F3-8EDF-DDFA-359E-9C1965FBBE16}"/>
          </ac:picMkLst>
        </pc:picChg>
        <pc:picChg chg="add mod">
          <ac:chgData name="Wang, Binxu" userId="9b20ddcf-4902-483c-b31e-992bc5b4f08d" providerId="ADAL" clId="{129C49FA-61BE-4759-A20B-544FE1930007}" dt="2023-03-07T08:53:03.770" v="7328" actId="1076"/>
          <ac:picMkLst>
            <pc:docMk/>
            <pc:sldMk cId="1698659280" sldId="362"/>
            <ac:picMk id="24" creationId="{38FB1501-411E-9F82-0113-DFD390AB0DBB}"/>
          </ac:picMkLst>
        </pc:picChg>
        <pc:picChg chg="add mod">
          <ac:chgData name="Wang, Binxu" userId="9b20ddcf-4902-483c-b31e-992bc5b4f08d" providerId="ADAL" clId="{129C49FA-61BE-4759-A20B-544FE1930007}" dt="2023-03-07T08:53:29.753" v="7336" actId="1076"/>
          <ac:picMkLst>
            <pc:docMk/>
            <pc:sldMk cId="1698659280" sldId="362"/>
            <ac:picMk id="26" creationId="{C1783D4E-D8E2-9CBA-B2FC-429521F3868A}"/>
          </ac:picMkLst>
        </pc:picChg>
        <pc:picChg chg="add mod">
          <ac:chgData name="Wang, Binxu" userId="9b20ddcf-4902-483c-b31e-992bc5b4f08d" providerId="ADAL" clId="{129C49FA-61BE-4759-A20B-544FE1930007}" dt="2023-03-07T08:53:28.330" v="7335" actId="1076"/>
          <ac:picMkLst>
            <pc:docMk/>
            <pc:sldMk cId="1698659280" sldId="362"/>
            <ac:picMk id="27" creationId="{D28B26B4-C119-FDD3-AB54-4199C89BDE0A}"/>
          </ac:picMkLst>
        </pc:picChg>
        <pc:picChg chg="add mod">
          <ac:chgData name="Wang, Binxu" userId="9b20ddcf-4902-483c-b31e-992bc5b4f08d" providerId="ADAL" clId="{129C49FA-61BE-4759-A20B-544FE1930007}" dt="2023-03-07T08:54:55.732" v="7349" actId="1076"/>
          <ac:picMkLst>
            <pc:docMk/>
            <pc:sldMk cId="1698659280" sldId="362"/>
            <ac:picMk id="28" creationId="{85E9096F-884C-7D46-6BCC-9FFD241D1E34}"/>
          </ac:picMkLst>
        </pc:picChg>
        <pc:picChg chg="add mod">
          <ac:chgData name="Wang, Binxu" userId="9b20ddcf-4902-483c-b31e-992bc5b4f08d" providerId="ADAL" clId="{129C49FA-61BE-4759-A20B-544FE1930007}" dt="2023-03-07T08:54:58.352" v="7350" actId="1076"/>
          <ac:picMkLst>
            <pc:docMk/>
            <pc:sldMk cId="1698659280" sldId="362"/>
            <ac:picMk id="29" creationId="{CCED4223-12B7-E9E8-8044-C96B9C6EC9E8}"/>
          </ac:picMkLst>
        </pc:picChg>
        <pc:picChg chg="add mod">
          <ac:chgData name="Wang, Binxu" userId="9b20ddcf-4902-483c-b31e-992bc5b4f08d" providerId="ADAL" clId="{129C49FA-61BE-4759-A20B-544FE1930007}" dt="2023-03-07T08:53:59.978" v="7343" actId="1076"/>
          <ac:picMkLst>
            <pc:docMk/>
            <pc:sldMk cId="1698659280" sldId="362"/>
            <ac:picMk id="31" creationId="{AB441EBA-6380-2D02-2A76-35E9BC1AAB0B}"/>
          </ac:picMkLst>
        </pc:picChg>
        <pc:picChg chg="add mod">
          <ac:chgData name="Wang, Binxu" userId="9b20ddcf-4902-483c-b31e-992bc5b4f08d" providerId="ADAL" clId="{129C49FA-61BE-4759-A20B-544FE1930007}" dt="2023-03-07T08:54:09.392" v="7345" actId="1076"/>
          <ac:picMkLst>
            <pc:docMk/>
            <pc:sldMk cId="1698659280" sldId="362"/>
            <ac:picMk id="33" creationId="{AB1DC67F-F82E-5989-2071-2BB27BADBFDB}"/>
          </ac:picMkLst>
        </pc:picChg>
        <pc:picChg chg="add mod">
          <ac:chgData name="Wang, Binxu" userId="9b20ddcf-4902-483c-b31e-992bc5b4f08d" providerId="ADAL" clId="{129C49FA-61BE-4759-A20B-544FE1930007}" dt="2023-03-07T08:55:25.041" v="7389" actId="1035"/>
          <ac:picMkLst>
            <pc:docMk/>
            <pc:sldMk cId="1698659280" sldId="362"/>
            <ac:picMk id="35" creationId="{43D92C1F-CD78-B570-8BCC-21268B0C89DA}"/>
          </ac:picMkLst>
        </pc:picChg>
        <pc:picChg chg="add mod">
          <ac:chgData name="Wang, Binxu" userId="9b20ddcf-4902-483c-b31e-992bc5b4f08d" providerId="ADAL" clId="{129C49FA-61BE-4759-A20B-544FE1930007}" dt="2023-03-07T08:55:25.041" v="7389" actId="1035"/>
          <ac:picMkLst>
            <pc:docMk/>
            <pc:sldMk cId="1698659280" sldId="362"/>
            <ac:picMk id="36" creationId="{D298BE0B-A8FE-001F-9117-F01B108FB487}"/>
          </ac:picMkLst>
        </pc:picChg>
        <pc:picChg chg="add mod">
          <ac:chgData name="Wang, Binxu" userId="9b20ddcf-4902-483c-b31e-992bc5b4f08d" providerId="ADAL" clId="{129C49FA-61BE-4759-A20B-544FE1930007}" dt="2023-03-07T08:55:25.041" v="7389" actId="1035"/>
          <ac:picMkLst>
            <pc:docMk/>
            <pc:sldMk cId="1698659280" sldId="362"/>
            <ac:picMk id="37" creationId="{993F70DD-D35F-A53C-180C-356471DB58E2}"/>
          </ac:picMkLst>
        </pc:picChg>
        <pc:picChg chg="add mod">
          <ac:chgData name="Wang, Binxu" userId="9b20ddcf-4902-483c-b31e-992bc5b4f08d" providerId="ADAL" clId="{129C49FA-61BE-4759-A20B-544FE1930007}" dt="2023-03-07T08:55:25.041" v="7389" actId="1035"/>
          <ac:picMkLst>
            <pc:docMk/>
            <pc:sldMk cId="1698659280" sldId="362"/>
            <ac:picMk id="38" creationId="{CF24621B-B150-B592-900F-E03DA4EEA3A9}"/>
          </ac:picMkLst>
        </pc:picChg>
        <pc:picChg chg="add mod">
          <ac:chgData name="Wang, Binxu" userId="9b20ddcf-4902-483c-b31e-992bc5b4f08d" providerId="ADAL" clId="{129C49FA-61BE-4759-A20B-544FE1930007}" dt="2023-03-07T08:55:43.715" v="7391" actId="1076"/>
          <ac:picMkLst>
            <pc:docMk/>
            <pc:sldMk cId="1698659280" sldId="362"/>
            <ac:picMk id="40" creationId="{7EF0F95D-3721-20C4-7572-F18BD165E0E9}"/>
          </ac:picMkLst>
        </pc:picChg>
        <pc:picChg chg="add mod">
          <ac:chgData name="Wang, Binxu" userId="9b20ddcf-4902-483c-b31e-992bc5b4f08d" providerId="ADAL" clId="{129C49FA-61BE-4759-A20B-544FE1930007}" dt="2023-03-07T08:56:22.794" v="7400" actId="554"/>
          <ac:picMkLst>
            <pc:docMk/>
            <pc:sldMk cId="1698659280" sldId="362"/>
            <ac:picMk id="42" creationId="{9837891C-14F1-0BC8-A6C6-0D0AF7BC24DE}"/>
          </ac:picMkLst>
        </pc:picChg>
        <pc:picChg chg="add mod">
          <ac:chgData name="Wang, Binxu" userId="9b20ddcf-4902-483c-b31e-992bc5b4f08d" providerId="ADAL" clId="{129C49FA-61BE-4759-A20B-544FE1930007}" dt="2023-03-07T08:56:22.794" v="7400" actId="554"/>
          <ac:picMkLst>
            <pc:docMk/>
            <pc:sldMk cId="1698659280" sldId="362"/>
            <ac:picMk id="43" creationId="{9E22EDFB-692F-95E0-4B6F-7DCD85F39744}"/>
          </ac:picMkLst>
        </pc:picChg>
        <pc:picChg chg="add mod">
          <ac:chgData name="Wang, Binxu" userId="9b20ddcf-4902-483c-b31e-992bc5b4f08d" providerId="ADAL" clId="{129C49FA-61BE-4759-A20B-544FE1930007}" dt="2023-03-07T08:56:22.794" v="7400" actId="554"/>
          <ac:picMkLst>
            <pc:docMk/>
            <pc:sldMk cId="1698659280" sldId="362"/>
            <ac:picMk id="44" creationId="{7DB7D45F-B5E2-5DE9-61CF-88EEF63E0B51}"/>
          </ac:picMkLst>
        </pc:picChg>
        <pc:picChg chg="add mod">
          <ac:chgData name="Wang, Binxu" userId="9b20ddcf-4902-483c-b31e-992bc5b4f08d" providerId="ADAL" clId="{129C49FA-61BE-4759-A20B-544FE1930007}" dt="2023-03-07T08:56:22.794" v="7400" actId="554"/>
          <ac:picMkLst>
            <pc:docMk/>
            <pc:sldMk cId="1698659280" sldId="362"/>
            <ac:picMk id="45" creationId="{D202E2CE-6B18-C442-EA03-D02E3E31AC42}"/>
          </ac:picMkLst>
        </pc:picChg>
        <pc:picChg chg="add mod">
          <ac:chgData name="Wang, Binxu" userId="9b20ddcf-4902-483c-b31e-992bc5b4f08d" providerId="ADAL" clId="{129C49FA-61BE-4759-A20B-544FE1930007}" dt="2023-03-07T08:56:32.294" v="7402" actId="1076"/>
          <ac:picMkLst>
            <pc:docMk/>
            <pc:sldMk cId="1698659280" sldId="362"/>
            <ac:picMk id="47" creationId="{8DE7BA3C-292C-4D70-462E-00C568D45B0F}"/>
          </ac:picMkLst>
        </pc:picChg>
        <pc:picChg chg="add mod">
          <ac:chgData name="Wang, Binxu" userId="9b20ddcf-4902-483c-b31e-992bc5b4f08d" providerId="ADAL" clId="{129C49FA-61BE-4759-A20B-544FE1930007}" dt="2023-03-07T08:57:16.628" v="7405" actId="1076"/>
          <ac:picMkLst>
            <pc:docMk/>
            <pc:sldMk cId="1698659280" sldId="362"/>
            <ac:picMk id="48" creationId="{561C38AC-9175-FEFD-EF2E-E975DF9AECFE}"/>
          </ac:picMkLst>
        </pc:picChg>
        <pc:picChg chg="add mod">
          <ac:chgData name="Wang, Binxu" userId="9b20ddcf-4902-483c-b31e-992bc5b4f08d" providerId="ADAL" clId="{129C49FA-61BE-4759-A20B-544FE1930007}" dt="2023-03-07T08:57:23.611" v="7407" actId="1076"/>
          <ac:picMkLst>
            <pc:docMk/>
            <pc:sldMk cId="1698659280" sldId="362"/>
            <ac:picMk id="49" creationId="{15D5A071-BD02-2DE5-7F3E-4D6B17A9C458}"/>
          </ac:picMkLst>
        </pc:picChg>
        <pc:picChg chg="add mod">
          <ac:chgData name="Wang, Binxu" userId="9b20ddcf-4902-483c-b31e-992bc5b4f08d" providerId="ADAL" clId="{129C49FA-61BE-4759-A20B-544FE1930007}" dt="2023-03-07T08:57:32.944" v="7409" actId="1076"/>
          <ac:picMkLst>
            <pc:docMk/>
            <pc:sldMk cId="1698659280" sldId="362"/>
            <ac:picMk id="50" creationId="{16C4EEC6-B795-3AA3-C0E7-2B6679E7392A}"/>
          </ac:picMkLst>
        </pc:picChg>
        <pc:picChg chg="add mod">
          <ac:chgData name="Wang, Binxu" userId="9b20ddcf-4902-483c-b31e-992bc5b4f08d" providerId="ADAL" clId="{129C49FA-61BE-4759-A20B-544FE1930007}" dt="2023-03-07T08:57:32.944" v="7409" actId="1076"/>
          <ac:picMkLst>
            <pc:docMk/>
            <pc:sldMk cId="1698659280" sldId="362"/>
            <ac:picMk id="51" creationId="{73EC7FE6-C201-86E0-6D2E-8E15896CE004}"/>
          </ac:picMkLst>
        </pc:picChg>
      </pc:sldChg>
      <pc:sldChg chg="addSp delSp modSp add mod modTransition modAnim">
        <pc:chgData name="Wang, Binxu" userId="9b20ddcf-4902-483c-b31e-992bc5b4f08d" providerId="ADAL" clId="{129C49FA-61BE-4759-A20B-544FE1930007}" dt="2023-03-08T08:19:12.516" v="11350"/>
        <pc:sldMkLst>
          <pc:docMk/>
          <pc:sldMk cId="973637147" sldId="363"/>
        </pc:sldMkLst>
        <pc:spChg chg="add mod">
          <ac:chgData name="Wang, Binxu" userId="9b20ddcf-4902-483c-b31e-992bc5b4f08d" providerId="ADAL" clId="{129C49FA-61BE-4759-A20B-544FE1930007}" dt="2023-03-07T09:02:04.344" v="7492"/>
          <ac:spMkLst>
            <pc:docMk/>
            <pc:sldMk cId="973637147" sldId="363"/>
            <ac:spMk id="54" creationId="{3A9DFE2B-E782-DAA6-EB2A-E0B6958FA843}"/>
          </ac:spMkLst>
        </pc:spChg>
        <pc:spChg chg="add mod">
          <ac:chgData name="Wang, Binxu" userId="9b20ddcf-4902-483c-b31e-992bc5b4f08d" providerId="ADAL" clId="{129C49FA-61BE-4759-A20B-544FE1930007}" dt="2023-03-07T09:06:13.346" v="7610" actId="1076"/>
          <ac:spMkLst>
            <pc:docMk/>
            <pc:sldMk cId="973637147" sldId="363"/>
            <ac:spMk id="55" creationId="{98018127-DFF3-5DFC-495D-4E1BD962080D}"/>
          </ac:spMkLst>
        </pc:spChg>
        <pc:spChg chg="add mod">
          <ac:chgData name="Wang, Binxu" userId="9b20ddcf-4902-483c-b31e-992bc5b4f08d" providerId="ADAL" clId="{129C49FA-61BE-4759-A20B-544FE1930007}" dt="2023-03-07T09:27:37.001" v="8265" actId="404"/>
          <ac:spMkLst>
            <pc:docMk/>
            <pc:sldMk cId="973637147" sldId="363"/>
            <ac:spMk id="56" creationId="{0DC229AE-EA49-1A92-E2F9-860553916C3C}"/>
          </ac:spMkLst>
        </pc:spChg>
        <pc:picChg chg="add mod">
          <ac:chgData name="Wang, Binxu" userId="9b20ddcf-4902-483c-b31e-992bc5b4f08d" providerId="ADAL" clId="{129C49FA-61BE-4759-A20B-544FE1930007}" dt="2023-03-08T08:01:00.478" v="11260" actId="1076"/>
          <ac:picMkLst>
            <pc:docMk/>
            <pc:sldMk cId="973637147" sldId="363"/>
            <ac:picMk id="3" creationId="{D243106B-19BC-6099-D711-839975A53DFC}"/>
          </ac:picMkLst>
        </pc:picChg>
        <pc:picChg chg="del">
          <ac:chgData name="Wang, Binxu" userId="9b20ddcf-4902-483c-b31e-992bc5b4f08d" providerId="ADAL" clId="{129C49FA-61BE-4759-A20B-544FE1930007}" dt="2023-03-07T08:58:36.676" v="7411" actId="478"/>
          <ac:picMkLst>
            <pc:docMk/>
            <pc:sldMk cId="973637147" sldId="363"/>
            <ac:picMk id="5" creationId="{2E50FCAF-8106-5F4F-7333-59C0EAD481C9}"/>
          </ac:picMkLst>
        </pc:picChg>
        <pc:picChg chg="add mod">
          <ac:chgData name="Wang, Binxu" userId="9b20ddcf-4902-483c-b31e-992bc5b4f08d" providerId="ADAL" clId="{129C49FA-61BE-4759-A20B-544FE1930007}" dt="2023-03-07T08:59:16.359" v="7456" actId="1076"/>
          <ac:picMkLst>
            <pc:docMk/>
            <pc:sldMk cId="973637147" sldId="363"/>
            <ac:picMk id="6" creationId="{D6C5D2FB-4A05-608D-6AB9-9BB3D02FFA1E}"/>
          </ac:picMkLst>
        </pc:picChg>
        <pc:picChg chg="del">
          <ac:chgData name="Wang, Binxu" userId="9b20ddcf-4902-483c-b31e-992bc5b4f08d" providerId="ADAL" clId="{129C49FA-61BE-4759-A20B-544FE1930007}" dt="2023-03-07T08:58:36.676" v="7411" actId="478"/>
          <ac:picMkLst>
            <pc:docMk/>
            <pc:sldMk cId="973637147" sldId="363"/>
            <ac:picMk id="7" creationId="{D7A86DD5-71E2-6782-A0EC-9E85813B94D0}"/>
          </ac:picMkLst>
        </pc:picChg>
        <pc:picChg chg="add mod">
          <ac:chgData name="Wang, Binxu" userId="9b20ddcf-4902-483c-b31e-992bc5b4f08d" providerId="ADAL" clId="{129C49FA-61BE-4759-A20B-544FE1930007}" dt="2023-03-07T09:01:14.681" v="7482" actId="1076"/>
          <ac:picMkLst>
            <pc:docMk/>
            <pc:sldMk cId="973637147" sldId="363"/>
            <ac:picMk id="10" creationId="{52B7D8E0-C640-BA6F-2BDB-27425158DF3F}"/>
          </ac:picMkLst>
        </pc:picChg>
        <pc:picChg chg="add del mod">
          <ac:chgData name="Wang, Binxu" userId="9b20ddcf-4902-483c-b31e-992bc5b4f08d" providerId="ADAL" clId="{129C49FA-61BE-4759-A20B-544FE1930007}" dt="2023-03-07T09:00:55.225" v="7473" actId="478"/>
          <ac:picMkLst>
            <pc:docMk/>
            <pc:sldMk cId="973637147" sldId="363"/>
            <ac:picMk id="12" creationId="{34692D9C-26FE-5DD7-B02D-DDD4CF9E9949}"/>
          </ac:picMkLst>
        </pc:picChg>
        <pc:picChg chg="del">
          <ac:chgData name="Wang, Binxu" userId="9b20ddcf-4902-483c-b31e-992bc5b4f08d" providerId="ADAL" clId="{129C49FA-61BE-4759-A20B-544FE1930007}" dt="2023-03-07T08:58:36.676" v="7411" actId="478"/>
          <ac:picMkLst>
            <pc:docMk/>
            <pc:sldMk cId="973637147" sldId="363"/>
            <ac:picMk id="13" creationId="{8111FE74-FB40-1988-2E10-BBABCE74BD76}"/>
          </ac:picMkLst>
        </pc:picChg>
        <pc:picChg chg="add del mod">
          <ac:chgData name="Wang, Binxu" userId="9b20ddcf-4902-483c-b31e-992bc5b4f08d" providerId="ADAL" clId="{129C49FA-61BE-4759-A20B-544FE1930007}" dt="2023-03-07T09:00:55.225" v="7473" actId="478"/>
          <ac:picMkLst>
            <pc:docMk/>
            <pc:sldMk cId="973637147" sldId="363"/>
            <ac:picMk id="14" creationId="{3D51D027-EB29-4EF5-E6DF-C665B02A786A}"/>
          </ac:picMkLst>
        </pc:picChg>
        <pc:picChg chg="del">
          <ac:chgData name="Wang, Binxu" userId="9b20ddcf-4902-483c-b31e-992bc5b4f08d" providerId="ADAL" clId="{129C49FA-61BE-4759-A20B-544FE1930007}" dt="2023-03-07T08:58:36.676" v="7411" actId="478"/>
          <ac:picMkLst>
            <pc:docMk/>
            <pc:sldMk cId="973637147" sldId="363"/>
            <ac:picMk id="15" creationId="{0280DC32-B9AC-5AA2-0311-DED438903C5C}"/>
          </ac:picMkLst>
        </pc:picChg>
        <pc:picChg chg="add del mod">
          <ac:chgData name="Wang, Binxu" userId="9b20ddcf-4902-483c-b31e-992bc5b4f08d" providerId="ADAL" clId="{129C49FA-61BE-4759-A20B-544FE1930007}" dt="2023-03-07T09:00:55.225" v="7473" actId="478"/>
          <ac:picMkLst>
            <pc:docMk/>
            <pc:sldMk cId="973637147" sldId="363"/>
            <ac:picMk id="16" creationId="{DF8CD728-DC2A-3020-D1B1-6EA3ED75A78E}"/>
          </ac:picMkLst>
        </pc:picChg>
        <pc:picChg chg="add del mod">
          <ac:chgData name="Wang, Binxu" userId="9b20ddcf-4902-483c-b31e-992bc5b4f08d" providerId="ADAL" clId="{129C49FA-61BE-4759-A20B-544FE1930007}" dt="2023-03-07T09:00:55.225" v="7473" actId="478"/>
          <ac:picMkLst>
            <pc:docMk/>
            <pc:sldMk cId="973637147" sldId="363"/>
            <ac:picMk id="21" creationId="{E0282AC8-A4F1-3F1F-0356-F67AFC7DB42A}"/>
          </ac:picMkLst>
        </pc:picChg>
        <pc:picChg chg="del">
          <ac:chgData name="Wang, Binxu" userId="9b20ddcf-4902-483c-b31e-992bc5b4f08d" providerId="ADAL" clId="{129C49FA-61BE-4759-A20B-544FE1930007}" dt="2023-03-07T08:58:42.516" v="7412" actId="478"/>
          <ac:picMkLst>
            <pc:docMk/>
            <pc:sldMk cId="973637147" sldId="363"/>
            <ac:picMk id="22" creationId="{81B162F3-8EDF-DDFA-359E-9C1965FBBE16}"/>
          </ac:picMkLst>
        </pc:picChg>
        <pc:picChg chg="del">
          <ac:chgData name="Wang, Binxu" userId="9b20ddcf-4902-483c-b31e-992bc5b4f08d" providerId="ADAL" clId="{129C49FA-61BE-4759-A20B-544FE1930007}" dt="2023-03-07T08:58:42.516" v="7412" actId="478"/>
          <ac:picMkLst>
            <pc:docMk/>
            <pc:sldMk cId="973637147" sldId="363"/>
            <ac:picMk id="24" creationId="{38FB1501-411E-9F82-0113-DFD390AB0DBB}"/>
          </ac:picMkLst>
        </pc:picChg>
        <pc:picChg chg="add mod">
          <ac:chgData name="Wang, Binxu" userId="9b20ddcf-4902-483c-b31e-992bc5b4f08d" providerId="ADAL" clId="{129C49FA-61BE-4759-A20B-544FE1930007}" dt="2023-03-07T09:06:09.275" v="7609" actId="1076"/>
          <ac:picMkLst>
            <pc:docMk/>
            <pc:sldMk cId="973637147" sldId="363"/>
            <ac:picMk id="25" creationId="{6ACB4099-446B-8ED5-70A2-37B9962A1871}"/>
          </ac:picMkLst>
        </pc:picChg>
        <pc:picChg chg="del">
          <ac:chgData name="Wang, Binxu" userId="9b20ddcf-4902-483c-b31e-992bc5b4f08d" providerId="ADAL" clId="{129C49FA-61BE-4759-A20B-544FE1930007}" dt="2023-03-07T08:58:42.516" v="7412" actId="478"/>
          <ac:picMkLst>
            <pc:docMk/>
            <pc:sldMk cId="973637147" sldId="363"/>
            <ac:picMk id="26" creationId="{C1783D4E-D8E2-9CBA-B2FC-429521F3868A}"/>
          </ac:picMkLst>
        </pc:picChg>
        <pc:picChg chg="del">
          <ac:chgData name="Wang, Binxu" userId="9b20ddcf-4902-483c-b31e-992bc5b4f08d" providerId="ADAL" clId="{129C49FA-61BE-4759-A20B-544FE1930007}" dt="2023-03-07T08:58:42.516" v="7412" actId="478"/>
          <ac:picMkLst>
            <pc:docMk/>
            <pc:sldMk cId="973637147" sldId="363"/>
            <ac:picMk id="27" creationId="{D28B26B4-C119-FDD3-AB54-4199C89BDE0A}"/>
          </ac:picMkLst>
        </pc:picChg>
        <pc:picChg chg="del">
          <ac:chgData name="Wang, Binxu" userId="9b20ddcf-4902-483c-b31e-992bc5b4f08d" providerId="ADAL" clId="{129C49FA-61BE-4759-A20B-544FE1930007}" dt="2023-03-07T08:58:42.516" v="7412" actId="478"/>
          <ac:picMkLst>
            <pc:docMk/>
            <pc:sldMk cId="973637147" sldId="363"/>
            <ac:picMk id="28" creationId="{85E9096F-884C-7D46-6BCC-9FFD241D1E34}"/>
          </ac:picMkLst>
        </pc:picChg>
        <pc:picChg chg="del">
          <ac:chgData name="Wang, Binxu" userId="9b20ddcf-4902-483c-b31e-992bc5b4f08d" providerId="ADAL" clId="{129C49FA-61BE-4759-A20B-544FE1930007}" dt="2023-03-07T08:58:42.516" v="7412" actId="478"/>
          <ac:picMkLst>
            <pc:docMk/>
            <pc:sldMk cId="973637147" sldId="363"/>
            <ac:picMk id="29" creationId="{CCED4223-12B7-E9E8-8044-C96B9C6EC9E8}"/>
          </ac:picMkLst>
        </pc:picChg>
        <pc:picChg chg="add mod">
          <ac:chgData name="Wang, Binxu" userId="9b20ddcf-4902-483c-b31e-992bc5b4f08d" providerId="ADAL" clId="{129C49FA-61BE-4759-A20B-544FE1930007}" dt="2023-03-07T09:06:09.275" v="7609" actId="1076"/>
          <ac:picMkLst>
            <pc:docMk/>
            <pc:sldMk cId="973637147" sldId="363"/>
            <ac:picMk id="32" creationId="{6035A03C-5F65-BBB8-B064-ACADD353F6D4}"/>
          </ac:picMkLst>
        </pc:picChg>
        <pc:picChg chg="del">
          <ac:chgData name="Wang, Binxu" userId="9b20ddcf-4902-483c-b31e-992bc5b4f08d" providerId="ADAL" clId="{129C49FA-61BE-4759-A20B-544FE1930007}" dt="2023-03-07T08:58:42.516" v="7412" actId="478"/>
          <ac:picMkLst>
            <pc:docMk/>
            <pc:sldMk cId="973637147" sldId="363"/>
            <ac:picMk id="33" creationId="{AB1DC67F-F82E-5989-2071-2BB27BADBFDB}"/>
          </ac:picMkLst>
        </pc:picChg>
        <pc:picChg chg="add mod">
          <ac:chgData name="Wang, Binxu" userId="9b20ddcf-4902-483c-b31e-992bc5b4f08d" providerId="ADAL" clId="{129C49FA-61BE-4759-A20B-544FE1930007}" dt="2023-03-07T09:01:17.569" v="7483" actId="1076"/>
          <ac:picMkLst>
            <pc:docMk/>
            <pc:sldMk cId="973637147" sldId="363"/>
            <ac:picMk id="34" creationId="{D11EC7BD-E242-8727-8026-DE62BB55B7A3}"/>
          </ac:picMkLst>
        </pc:picChg>
        <pc:picChg chg="add del">
          <ac:chgData name="Wang, Binxu" userId="9b20ddcf-4902-483c-b31e-992bc5b4f08d" providerId="ADAL" clId="{129C49FA-61BE-4759-A20B-544FE1930007}" dt="2023-03-07T08:58:59.025" v="7451" actId="478"/>
          <ac:picMkLst>
            <pc:docMk/>
            <pc:sldMk cId="973637147" sldId="363"/>
            <ac:picMk id="35" creationId="{43D92C1F-CD78-B570-8BCC-21268B0C89DA}"/>
          </ac:picMkLst>
        </pc:picChg>
        <pc:picChg chg="add del">
          <ac:chgData name="Wang, Binxu" userId="9b20ddcf-4902-483c-b31e-992bc5b4f08d" providerId="ADAL" clId="{129C49FA-61BE-4759-A20B-544FE1930007}" dt="2023-03-07T08:58:59.025" v="7451" actId="478"/>
          <ac:picMkLst>
            <pc:docMk/>
            <pc:sldMk cId="973637147" sldId="363"/>
            <ac:picMk id="36" creationId="{D298BE0B-A8FE-001F-9117-F01B108FB487}"/>
          </ac:picMkLst>
        </pc:picChg>
        <pc:picChg chg="add del">
          <ac:chgData name="Wang, Binxu" userId="9b20ddcf-4902-483c-b31e-992bc5b4f08d" providerId="ADAL" clId="{129C49FA-61BE-4759-A20B-544FE1930007}" dt="2023-03-07T08:58:59.025" v="7451" actId="478"/>
          <ac:picMkLst>
            <pc:docMk/>
            <pc:sldMk cId="973637147" sldId="363"/>
            <ac:picMk id="37" creationId="{993F70DD-D35F-A53C-180C-356471DB58E2}"/>
          </ac:picMkLst>
        </pc:picChg>
        <pc:picChg chg="add del">
          <ac:chgData name="Wang, Binxu" userId="9b20ddcf-4902-483c-b31e-992bc5b4f08d" providerId="ADAL" clId="{129C49FA-61BE-4759-A20B-544FE1930007}" dt="2023-03-07T08:58:59.025" v="7451" actId="478"/>
          <ac:picMkLst>
            <pc:docMk/>
            <pc:sldMk cId="973637147" sldId="363"/>
            <ac:picMk id="38" creationId="{CF24621B-B150-B592-900F-E03DA4EEA3A9}"/>
          </ac:picMkLst>
        </pc:picChg>
        <pc:picChg chg="add mod">
          <ac:chgData name="Wang, Binxu" userId="9b20ddcf-4902-483c-b31e-992bc5b4f08d" providerId="ADAL" clId="{129C49FA-61BE-4759-A20B-544FE1930007}" dt="2023-03-07T09:01:19.406" v="7484" actId="1076"/>
          <ac:picMkLst>
            <pc:docMk/>
            <pc:sldMk cId="973637147" sldId="363"/>
            <ac:picMk id="39" creationId="{E623431A-8A18-3729-7778-F6075685A1F2}"/>
          </ac:picMkLst>
        </pc:picChg>
        <pc:picChg chg="add del">
          <ac:chgData name="Wang, Binxu" userId="9b20ddcf-4902-483c-b31e-992bc5b4f08d" providerId="ADAL" clId="{129C49FA-61BE-4759-A20B-544FE1930007}" dt="2023-03-07T08:58:59.025" v="7451" actId="478"/>
          <ac:picMkLst>
            <pc:docMk/>
            <pc:sldMk cId="973637147" sldId="363"/>
            <ac:picMk id="40" creationId="{7EF0F95D-3721-20C4-7572-F18BD165E0E9}"/>
          </ac:picMkLst>
        </pc:picChg>
        <pc:picChg chg="add mod">
          <ac:chgData name="Wang, Binxu" userId="9b20ddcf-4902-483c-b31e-992bc5b4f08d" providerId="ADAL" clId="{129C49FA-61BE-4759-A20B-544FE1930007}" dt="2023-03-07T09:01:21.516" v="7485" actId="1076"/>
          <ac:picMkLst>
            <pc:docMk/>
            <pc:sldMk cId="973637147" sldId="363"/>
            <ac:picMk id="41" creationId="{C951C01C-123E-246B-40AA-0A82A6F23FD1}"/>
          </ac:picMkLst>
        </pc:picChg>
        <pc:picChg chg="add del mod">
          <ac:chgData name="Wang, Binxu" userId="9b20ddcf-4902-483c-b31e-992bc5b4f08d" providerId="ADAL" clId="{129C49FA-61BE-4759-A20B-544FE1930007}" dt="2023-03-07T08:58:56.922" v="7449" actId="14100"/>
          <ac:picMkLst>
            <pc:docMk/>
            <pc:sldMk cId="973637147" sldId="363"/>
            <ac:picMk id="42" creationId="{9837891C-14F1-0BC8-A6C6-0D0AF7BC24DE}"/>
          </ac:picMkLst>
        </pc:picChg>
        <pc:picChg chg="add del mod">
          <ac:chgData name="Wang, Binxu" userId="9b20ddcf-4902-483c-b31e-992bc5b4f08d" providerId="ADAL" clId="{129C49FA-61BE-4759-A20B-544FE1930007}" dt="2023-03-07T08:58:56.922" v="7449" actId="14100"/>
          <ac:picMkLst>
            <pc:docMk/>
            <pc:sldMk cId="973637147" sldId="363"/>
            <ac:picMk id="43" creationId="{9E22EDFB-692F-95E0-4B6F-7DCD85F39744}"/>
          </ac:picMkLst>
        </pc:picChg>
        <pc:picChg chg="add del mod">
          <ac:chgData name="Wang, Binxu" userId="9b20ddcf-4902-483c-b31e-992bc5b4f08d" providerId="ADAL" clId="{129C49FA-61BE-4759-A20B-544FE1930007}" dt="2023-03-07T08:58:56.922" v="7449" actId="14100"/>
          <ac:picMkLst>
            <pc:docMk/>
            <pc:sldMk cId="973637147" sldId="363"/>
            <ac:picMk id="44" creationId="{7DB7D45F-B5E2-5DE9-61CF-88EEF63E0B51}"/>
          </ac:picMkLst>
        </pc:picChg>
        <pc:picChg chg="add del mod">
          <ac:chgData name="Wang, Binxu" userId="9b20ddcf-4902-483c-b31e-992bc5b4f08d" providerId="ADAL" clId="{129C49FA-61BE-4759-A20B-544FE1930007}" dt="2023-03-07T08:58:56.922" v="7449" actId="14100"/>
          <ac:picMkLst>
            <pc:docMk/>
            <pc:sldMk cId="973637147" sldId="363"/>
            <ac:picMk id="45" creationId="{D202E2CE-6B18-C442-EA03-D02E3E31AC42}"/>
          </ac:picMkLst>
        </pc:picChg>
        <pc:picChg chg="add mod">
          <ac:chgData name="Wang, Binxu" userId="9b20ddcf-4902-483c-b31e-992bc5b4f08d" providerId="ADAL" clId="{129C49FA-61BE-4759-A20B-544FE1930007}" dt="2023-03-07T09:01:26.125" v="7487" actId="1076"/>
          <ac:picMkLst>
            <pc:docMk/>
            <pc:sldMk cId="973637147" sldId="363"/>
            <ac:picMk id="46" creationId="{5157D4A8-A6F7-ABC9-CA93-5D998DDA7C2E}"/>
          </ac:picMkLst>
        </pc:picChg>
        <pc:picChg chg="add del mod">
          <ac:chgData name="Wang, Binxu" userId="9b20ddcf-4902-483c-b31e-992bc5b4f08d" providerId="ADAL" clId="{129C49FA-61BE-4759-A20B-544FE1930007}" dt="2023-03-07T08:58:56.922" v="7449" actId="14100"/>
          <ac:picMkLst>
            <pc:docMk/>
            <pc:sldMk cId="973637147" sldId="363"/>
            <ac:picMk id="47" creationId="{8DE7BA3C-292C-4D70-462E-00C568D45B0F}"/>
          </ac:picMkLst>
        </pc:picChg>
        <pc:picChg chg="del">
          <ac:chgData name="Wang, Binxu" userId="9b20ddcf-4902-483c-b31e-992bc5b4f08d" providerId="ADAL" clId="{129C49FA-61BE-4759-A20B-544FE1930007}" dt="2023-03-07T08:58:42.516" v="7412" actId="478"/>
          <ac:picMkLst>
            <pc:docMk/>
            <pc:sldMk cId="973637147" sldId="363"/>
            <ac:picMk id="49" creationId="{15D5A071-BD02-2DE5-7F3E-4D6B17A9C458}"/>
          </ac:picMkLst>
        </pc:picChg>
        <pc:picChg chg="add del">
          <ac:chgData name="Wang, Binxu" userId="9b20ddcf-4902-483c-b31e-992bc5b4f08d" providerId="ADAL" clId="{129C49FA-61BE-4759-A20B-544FE1930007}" dt="2023-03-07T08:58:59.025" v="7451" actId="478"/>
          <ac:picMkLst>
            <pc:docMk/>
            <pc:sldMk cId="973637147" sldId="363"/>
            <ac:picMk id="50" creationId="{16C4EEC6-B795-3AA3-C0E7-2B6679E7392A}"/>
          </ac:picMkLst>
        </pc:picChg>
        <pc:picChg chg="add del mod">
          <ac:chgData name="Wang, Binxu" userId="9b20ddcf-4902-483c-b31e-992bc5b4f08d" providerId="ADAL" clId="{129C49FA-61BE-4759-A20B-544FE1930007}" dt="2023-03-07T08:58:56.922" v="7449" actId="14100"/>
          <ac:picMkLst>
            <pc:docMk/>
            <pc:sldMk cId="973637147" sldId="363"/>
            <ac:picMk id="51" creationId="{73EC7FE6-C201-86E0-6D2E-8E15896CE004}"/>
          </ac:picMkLst>
        </pc:picChg>
        <pc:picChg chg="add mod">
          <ac:chgData name="Wang, Binxu" userId="9b20ddcf-4902-483c-b31e-992bc5b4f08d" providerId="ADAL" clId="{129C49FA-61BE-4759-A20B-544FE1930007}" dt="2023-03-07T09:01:46.785" v="7489" actId="1076"/>
          <ac:picMkLst>
            <pc:docMk/>
            <pc:sldMk cId="973637147" sldId="363"/>
            <ac:picMk id="53" creationId="{B76E3DC1-DA74-8473-0A0D-878394115BA1}"/>
          </ac:picMkLst>
        </pc:picChg>
      </pc:sldChg>
      <pc:sldChg chg="addSp delSp modSp new mod modTransition">
        <pc:chgData name="Wang, Binxu" userId="9b20ddcf-4902-483c-b31e-992bc5b4f08d" providerId="ADAL" clId="{129C49FA-61BE-4759-A20B-544FE1930007}" dt="2023-03-08T08:19:12.516" v="11350"/>
        <pc:sldMkLst>
          <pc:docMk/>
          <pc:sldMk cId="1289147849" sldId="364"/>
        </pc:sldMkLst>
        <pc:spChg chg="del">
          <ac:chgData name="Wang, Binxu" userId="9b20ddcf-4902-483c-b31e-992bc5b4f08d" providerId="ADAL" clId="{129C49FA-61BE-4759-A20B-544FE1930007}" dt="2023-03-07T09:08:17.820" v="7613" actId="478"/>
          <ac:spMkLst>
            <pc:docMk/>
            <pc:sldMk cId="1289147849" sldId="364"/>
            <ac:spMk id="2" creationId="{F3A6B706-6E81-9783-7605-D3E7C4CA65FD}"/>
          </ac:spMkLst>
        </pc:spChg>
        <pc:spChg chg="del">
          <ac:chgData name="Wang, Binxu" userId="9b20ddcf-4902-483c-b31e-992bc5b4f08d" providerId="ADAL" clId="{129C49FA-61BE-4759-A20B-544FE1930007}" dt="2023-03-07T09:08:17.820" v="7613" actId="478"/>
          <ac:spMkLst>
            <pc:docMk/>
            <pc:sldMk cId="1289147849" sldId="364"/>
            <ac:spMk id="3" creationId="{CE6E3F15-3380-CAAF-82C7-330BF562A1CF}"/>
          </ac:spMkLst>
        </pc:spChg>
        <pc:spChg chg="add mod">
          <ac:chgData name="Wang, Binxu" userId="9b20ddcf-4902-483c-b31e-992bc5b4f08d" providerId="ADAL" clId="{129C49FA-61BE-4759-A20B-544FE1930007}" dt="2023-03-07T09:08:14.779" v="7612"/>
          <ac:spMkLst>
            <pc:docMk/>
            <pc:sldMk cId="1289147849" sldId="364"/>
            <ac:spMk id="4" creationId="{04E21EF5-7C8D-23F6-22BC-13573F65C3C7}"/>
          </ac:spMkLst>
        </pc:spChg>
        <pc:spChg chg="add mod">
          <ac:chgData name="Wang, Binxu" userId="9b20ddcf-4902-483c-b31e-992bc5b4f08d" providerId="ADAL" clId="{129C49FA-61BE-4759-A20B-544FE1930007}" dt="2023-03-07T09:27:20.279" v="8262" actId="1076"/>
          <ac:spMkLst>
            <pc:docMk/>
            <pc:sldMk cId="1289147849" sldId="364"/>
            <ac:spMk id="5" creationId="{B2C6CFF1-430B-7BBF-47CF-7996F319EE80}"/>
          </ac:spMkLst>
        </pc:spChg>
        <pc:picChg chg="add mod">
          <ac:chgData name="Wang, Binxu" userId="9b20ddcf-4902-483c-b31e-992bc5b4f08d" providerId="ADAL" clId="{129C49FA-61BE-4759-A20B-544FE1930007}" dt="2023-03-07T09:08:43.893" v="7617" actId="1076"/>
          <ac:picMkLst>
            <pc:docMk/>
            <pc:sldMk cId="1289147849" sldId="364"/>
            <ac:picMk id="7" creationId="{EF057C74-868A-7B32-8100-87EDFFFC5620}"/>
          </ac:picMkLst>
        </pc:picChg>
      </pc:sldChg>
      <pc:sldChg chg="addSp new mod modTransition modShow">
        <pc:chgData name="Wang, Binxu" userId="9b20ddcf-4902-483c-b31e-992bc5b4f08d" providerId="ADAL" clId="{129C49FA-61BE-4759-A20B-544FE1930007}" dt="2023-03-08T07:31:03.693" v="10795"/>
        <pc:sldMkLst>
          <pc:docMk/>
          <pc:sldMk cId="1730790605" sldId="365"/>
        </pc:sldMkLst>
        <pc:picChg chg="add">
          <ac:chgData name="Wang, Binxu" userId="9b20ddcf-4902-483c-b31e-992bc5b4f08d" providerId="ADAL" clId="{129C49FA-61BE-4759-A20B-544FE1930007}" dt="2023-03-08T04:35:08.448" v="8270"/>
          <ac:picMkLst>
            <pc:docMk/>
            <pc:sldMk cId="1730790605" sldId="365"/>
            <ac:picMk id="11266" creationId="{DA266128-D6B9-5C20-025B-E7A82158CE4B}"/>
          </ac:picMkLst>
        </pc:picChg>
      </pc:sldChg>
      <pc:sldChg chg="addSp new mod modTransition modShow">
        <pc:chgData name="Wang, Binxu" userId="9b20ddcf-4902-483c-b31e-992bc5b4f08d" providerId="ADAL" clId="{129C49FA-61BE-4759-A20B-544FE1930007}" dt="2023-03-08T07:31:03.693" v="10795"/>
        <pc:sldMkLst>
          <pc:docMk/>
          <pc:sldMk cId="2418820085" sldId="366"/>
        </pc:sldMkLst>
        <pc:picChg chg="add">
          <ac:chgData name="Wang, Binxu" userId="9b20ddcf-4902-483c-b31e-992bc5b4f08d" providerId="ADAL" clId="{129C49FA-61BE-4759-A20B-544FE1930007}" dt="2023-03-08T04:36:36.793" v="8272"/>
          <ac:picMkLst>
            <pc:docMk/>
            <pc:sldMk cId="2418820085" sldId="366"/>
            <ac:picMk id="12290" creationId="{48994DA3-9FDC-1927-DB29-C69114F61087}"/>
          </ac:picMkLst>
        </pc:picChg>
      </pc:sldChg>
      <pc:sldChg chg="addSp delSp modSp new mod modTransition modClrScheme modAnim chgLayout modNotesTx">
        <pc:chgData name="Wang, Binxu" userId="9b20ddcf-4902-483c-b31e-992bc5b4f08d" providerId="ADAL" clId="{129C49FA-61BE-4759-A20B-544FE1930007}" dt="2023-03-08T07:39:18.959" v="10844"/>
        <pc:sldMkLst>
          <pc:docMk/>
          <pc:sldMk cId="1548121988" sldId="367"/>
        </pc:sldMkLst>
        <pc:spChg chg="mod ord">
          <ac:chgData name="Wang, Binxu" userId="9b20ddcf-4902-483c-b31e-992bc5b4f08d" providerId="ADAL" clId="{129C49FA-61BE-4759-A20B-544FE1930007}" dt="2023-03-08T06:34:22.956" v="8355" actId="700"/>
          <ac:spMkLst>
            <pc:docMk/>
            <pc:sldMk cId="1548121988" sldId="367"/>
            <ac:spMk id="2" creationId="{9E8882AE-216C-3A54-A843-B648F6EA1E0C}"/>
          </ac:spMkLst>
        </pc:spChg>
        <pc:spChg chg="mod ord">
          <ac:chgData name="Wang, Binxu" userId="9b20ddcf-4902-483c-b31e-992bc5b4f08d" providerId="ADAL" clId="{129C49FA-61BE-4759-A20B-544FE1930007}" dt="2023-03-08T07:36:18.090" v="10819" actId="14100"/>
          <ac:spMkLst>
            <pc:docMk/>
            <pc:sldMk cId="1548121988" sldId="367"/>
            <ac:spMk id="3" creationId="{D475A00B-14D4-3B76-FD90-AB7D81450B43}"/>
          </ac:spMkLst>
        </pc:spChg>
        <pc:spChg chg="add mod ord">
          <ac:chgData name="Wang, Binxu" userId="9b20ddcf-4902-483c-b31e-992bc5b4f08d" providerId="ADAL" clId="{129C49FA-61BE-4759-A20B-544FE1930007}" dt="2023-03-08T07:37:16.592" v="10831" actId="14100"/>
          <ac:spMkLst>
            <pc:docMk/>
            <pc:sldMk cId="1548121988" sldId="367"/>
            <ac:spMk id="4" creationId="{D760412C-A054-94C8-870B-EBC6368AA1CF}"/>
          </ac:spMkLst>
        </pc:spChg>
        <pc:spChg chg="add mod ord">
          <ac:chgData name="Wang, Binxu" userId="9b20ddcf-4902-483c-b31e-992bc5b4f08d" providerId="ADAL" clId="{129C49FA-61BE-4759-A20B-544FE1930007}" dt="2023-03-08T07:37:22.054" v="10832" actId="14100"/>
          <ac:spMkLst>
            <pc:docMk/>
            <pc:sldMk cId="1548121988" sldId="367"/>
            <ac:spMk id="5" creationId="{533FDE46-A3C9-B307-E8B8-74F25BA1BCBA}"/>
          </ac:spMkLst>
        </pc:spChg>
        <pc:spChg chg="add mod ord">
          <ac:chgData name="Wang, Binxu" userId="9b20ddcf-4902-483c-b31e-992bc5b4f08d" providerId="ADAL" clId="{129C49FA-61BE-4759-A20B-544FE1930007}" dt="2023-03-08T07:36:57.901" v="10829" actId="207"/>
          <ac:spMkLst>
            <pc:docMk/>
            <pc:sldMk cId="1548121988" sldId="367"/>
            <ac:spMk id="6" creationId="{BA6D7810-028E-C074-444F-10DD67B29566}"/>
          </ac:spMkLst>
        </pc:spChg>
        <pc:spChg chg="add mod">
          <ac:chgData name="Wang, Binxu" userId="9b20ddcf-4902-483c-b31e-992bc5b4f08d" providerId="ADAL" clId="{129C49FA-61BE-4759-A20B-544FE1930007}" dt="2023-03-08T06:34:56.690" v="8395" actId="1076"/>
          <ac:spMkLst>
            <pc:docMk/>
            <pc:sldMk cId="1548121988" sldId="367"/>
            <ac:spMk id="7" creationId="{B8F90BDB-E049-1CAB-07D2-7529D98BD9B3}"/>
          </ac:spMkLst>
        </pc:spChg>
        <pc:spChg chg="add del mod">
          <ac:chgData name="Wang, Binxu" userId="9b20ddcf-4902-483c-b31e-992bc5b4f08d" providerId="ADAL" clId="{129C49FA-61BE-4759-A20B-544FE1930007}" dt="2023-03-08T07:39:14.358" v="10843" actId="1076"/>
          <ac:spMkLst>
            <pc:docMk/>
            <pc:sldMk cId="1548121988" sldId="367"/>
            <ac:spMk id="8" creationId="{A436E95B-B160-7244-EF54-B49BEF9FF164}"/>
          </ac:spMkLst>
        </pc:spChg>
        <pc:spChg chg="add del">
          <ac:chgData name="Wang, Binxu" userId="9b20ddcf-4902-483c-b31e-992bc5b4f08d" providerId="ADAL" clId="{129C49FA-61BE-4759-A20B-544FE1930007}" dt="2023-03-08T07:35:51.383" v="10810" actId="11529"/>
          <ac:spMkLst>
            <pc:docMk/>
            <pc:sldMk cId="1548121988" sldId="367"/>
            <ac:spMk id="9" creationId="{E41451D7-76FC-F0DD-E349-6796E9FFFE6A}"/>
          </ac:spMkLst>
        </pc:spChg>
        <pc:spChg chg="add mod ord">
          <ac:chgData name="Wang, Binxu" userId="9b20ddcf-4902-483c-b31e-992bc5b4f08d" providerId="ADAL" clId="{129C49FA-61BE-4759-A20B-544FE1930007}" dt="2023-03-08T07:39:07.474" v="10841" actId="14100"/>
          <ac:spMkLst>
            <pc:docMk/>
            <pc:sldMk cId="1548121988" sldId="367"/>
            <ac:spMk id="10" creationId="{D932F600-0673-0FC8-590D-7C74223F4DDF}"/>
          </ac:spMkLst>
        </pc:spChg>
        <pc:spChg chg="add mod ord">
          <ac:chgData name="Wang, Binxu" userId="9b20ddcf-4902-483c-b31e-992bc5b4f08d" providerId="ADAL" clId="{129C49FA-61BE-4759-A20B-544FE1930007}" dt="2023-03-08T07:39:10.239" v="10842" actId="14100"/>
          <ac:spMkLst>
            <pc:docMk/>
            <pc:sldMk cId="1548121988" sldId="367"/>
            <ac:spMk id="11" creationId="{08A5F6E0-9AE7-42D8-4A5F-52BC3789AEDE}"/>
          </ac:spMkLst>
        </pc:spChg>
        <pc:picChg chg="add del">
          <ac:chgData name="Wang, Binxu" userId="9b20ddcf-4902-483c-b31e-992bc5b4f08d" providerId="ADAL" clId="{129C49FA-61BE-4759-A20B-544FE1930007}" dt="2023-03-08T06:34:07.250" v="8336"/>
          <ac:picMkLst>
            <pc:docMk/>
            <pc:sldMk cId="1548121988" sldId="367"/>
            <ac:picMk id="13314" creationId="{701A82A2-B723-C7E8-E1C9-76ABDE9F6D8E}"/>
          </ac:picMkLst>
        </pc:picChg>
      </pc:sldChg>
      <pc:sldChg chg="addSp modSp new mod modTransition modClrScheme chgLayout">
        <pc:chgData name="Wang, Binxu" userId="9b20ddcf-4902-483c-b31e-992bc5b4f08d" providerId="ADAL" clId="{129C49FA-61BE-4759-A20B-544FE1930007}" dt="2023-03-08T07:31:03.693" v="10795"/>
        <pc:sldMkLst>
          <pc:docMk/>
          <pc:sldMk cId="3862807264" sldId="368"/>
        </pc:sldMkLst>
        <pc:spChg chg="mod ord">
          <ac:chgData name="Wang, Binxu" userId="9b20ddcf-4902-483c-b31e-992bc5b4f08d" providerId="ADAL" clId="{129C49FA-61BE-4759-A20B-544FE1930007}" dt="2023-03-08T06:54:31.818" v="9346" actId="700"/>
          <ac:spMkLst>
            <pc:docMk/>
            <pc:sldMk cId="3862807264" sldId="368"/>
            <ac:spMk id="2" creationId="{35741A3A-378A-7CF7-3828-989960EA86AB}"/>
          </ac:spMkLst>
        </pc:spChg>
        <pc:spChg chg="mod ord">
          <ac:chgData name="Wang, Binxu" userId="9b20ddcf-4902-483c-b31e-992bc5b4f08d" providerId="ADAL" clId="{129C49FA-61BE-4759-A20B-544FE1930007}" dt="2023-03-08T06:58:40.193" v="9554" actId="20577"/>
          <ac:spMkLst>
            <pc:docMk/>
            <pc:sldMk cId="3862807264" sldId="368"/>
            <ac:spMk id="3" creationId="{473A06CB-F3B2-370C-5F4E-669732DF50E4}"/>
          </ac:spMkLst>
        </pc:spChg>
        <pc:spChg chg="add mod ord">
          <ac:chgData name="Wang, Binxu" userId="9b20ddcf-4902-483c-b31e-992bc5b4f08d" providerId="ADAL" clId="{129C49FA-61BE-4759-A20B-544FE1930007}" dt="2023-03-08T06:57:13.419" v="9534" actId="20577"/>
          <ac:spMkLst>
            <pc:docMk/>
            <pc:sldMk cId="3862807264" sldId="368"/>
            <ac:spMk id="4" creationId="{E7E13534-C860-C941-25C2-0246E3590DD8}"/>
          </ac:spMkLst>
        </pc:spChg>
        <pc:spChg chg="add mod">
          <ac:chgData name="Wang, Binxu" userId="9b20ddcf-4902-483c-b31e-992bc5b4f08d" providerId="ADAL" clId="{129C49FA-61BE-4759-A20B-544FE1930007}" dt="2023-03-08T06:57:23.887" v="9535"/>
          <ac:spMkLst>
            <pc:docMk/>
            <pc:sldMk cId="3862807264" sldId="368"/>
            <ac:spMk id="5" creationId="{9A79B415-128E-8845-F266-5B27A87D104F}"/>
          </ac:spMkLst>
        </pc:spChg>
      </pc:sldChg>
      <pc:sldChg chg="addSp modSp new mod modTransition modAnim">
        <pc:chgData name="Wang, Binxu" userId="9b20ddcf-4902-483c-b31e-992bc5b4f08d" providerId="ADAL" clId="{129C49FA-61BE-4759-A20B-544FE1930007}" dt="2023-03-08T07:40:34.594" v="10858" actId="732"/>
        <pc:sldMkLst>
          <pc:docMk/>
          <pc:sldMk cId="57393144" sldId="369"/>
        </pc:sldMkLst>
        <pc:spChg chg="mod">
          <ac:chgData name="Wang, Binxu" userId="9b20ddcf-4902-483c-b31e-992bc5b4f08d" providerId="ADAL" clId="{129C49FA-61BE-4759-A20B-544FE1930007}" dt="2023-03-08T07:00:46.722" v="9624" actId="20577"/>
          <ac:spMkLst>
            <pc:docMk/>
            <pc:sldMk cId="57393144" sldId="369"/>
            <ac:spMk id="2" creationId="{4F611EBB-8D45-27F5-BE71-62BE1D46B3A5}"/>
          </ac:spMkLst>
        </pc:spChg>
        <pc:picChg chg="add mod modCrop">
          <ac:chgData name="Wang, Binxu" userId="9b20ddcf-4902-483c-b31e-992bc5b4f08d" providerId="ADAL" clId="{129C49FA-61BE-4759-A20B-544FE1930007}" dt="2023-03-08T07:40:34.594" v="10858" actId="732"/>
          <ac:picMkLst>
            <pc:docMk/>
            <pc:sldMk cId="57393144" sldId="369"/>
            <ac:picMk id="5" creationId="{85F1C732-638D-050B-EB3F-E79DF9C894CF}"/>
          </ac:picMkLst>
        </pc:picChg>
        <pc:picChg chg="add mod">
          <ac:chgData name="Wang, Binxu" userId="9b20ddcf-4902-483c-b31e-992bc5b4f08d" providerId="ADAL" clId="{129C49FA-61BE-4759-A20B-544FE1930007}" dt="2023-03-08T07:00:24.933" v="9580" actId="1076"/>
          <ac:picMkLst>
            <pc:docMk/>
            <pc:sldMk cId="57393144" sldId="369"/>
            <ac:picMk id="14338" creationId="{C27398A0-D698-9EC6-3C10-C2E1A0BA0213}"/>
          </ac:picMkLst>
        </pc:picChg>
      </pc:sldChg>
      <pc:sldChg chg="modSp new mod modTransition">
        <pc:chgData name="Wang, Binxu" userId="9b20ddcf-4902-483c-b31e-992bc5b4f08d" providerId="ADAL" clId="{129C49FA-61BE-4759-A20B-544FE1930007}" dt="2023-03-08T07:52:45.180" v="11142" actId="20577"/>
        <pc:sldMkLst>
          <pc:docMk/>
          <pc:sldMk cId="3335673117" sldId="370"/>
        </pc:sldMkLst>
        <pc:spChg chg="mod">
          <ac:chgData name="Wang, Binxu" userId="9b20ddcf-4902-483c-b31e-992bc5b4f08d" providerId="ADAL" clId="{129C49FA-61BE-4759-A20B-544FE1930007}" dt="2023-03-08T07:44:18.582" v="11013" actId="14100"/>
          <ac:spMkLst>
            <pc:docMk/>
            <pc:sldMk cId="3335673117" sldId="370"/>
            <ac:spMk id="2" creationId="{C2F25D57-0687-0FAC-A35B-7DF6754E4895}"/>
          </ac:spMkLst>
        </pc:spChg>
        <pc:spChg chg="mod">
          <ac:chgData name="Wang, Binxu" userId="9b20ddcf-4902-483c-b31e-992bc5b4f08d" providerId="ADAL" clId="{129C49FA-61BE-4759-A20B-544FE1930007}" dt="2023-03-08T07:52:45.180" v="11142" actId="20577"/>
          <ac:spMkLst>
            <pc:docMk/>
            <pc:sldMk cId="3335673117" sldId="370"/>
            <ac:spMk id="3" creationId="{329967B6-0F1A-A987-1D88-B7689159A1AD}"/>
          </ac:spMkLst>
        </pc:spChg>
      </pc:sldChg>
      <pc:sldChg chg="addSp delSp modSp new mod modTransition modClrScheme modAnim chgLayout">
        <pc:chgData name="Wang, Binxu" userId="9b20ddcf-4902-483c-b31e-992bc5b4f08d" providerId="ADAL" clId="{129C49FA-61BE-4759-A20B-544FE1930007}" dt="2023-03-08T08:30:17.141" v="11410" actId="20577"/>
        <pc:sldMkLst>
          <pc:docMk/>
          <pc:sldMk cId="1354159740" sldId="371"/>
        </pc:sldMkLst>
        <pc:spChg chg="mod ord">
          <ac:chgData name="Wang, Binxu" userId="9b20ddcf-4902-483c-b31e-992bc5b4f08d" providerId="ADAL" clId="{129C49FA-61BE-4759-A20B-544FE1930007}" dt="2023-03-08T07:12:59.783" v="9902" actId="700"/>
          <ac:spMkLst>
            <pc:docMk/>
            <pc:sldMk cId="1354159740" sldId="371"/>
            <ac:spMk id="2" creationId="{62E751B5-DB13-14E2-7751-6B58CDC4A963}"/>
          </ac:spMkLst>
        </pc:spChg>
        <pc:spChg chg="del">
          <ac:chgData name="Wang, Binxu" userId="9b20ddcf-4902-483c-b31e-992bc5b4f08d" providerId="ADAL" clId="{129C49FA-61BE-4759-A20B-544FE1930007}" dt="2023-03-08T07:12:54.844" v="9901" actId="478"/>
          <ac:spMkLst>
            <pc:docMk/>
            <pc:sldMk cId="1354159740" sldId="371"/>
            <ac:spMk id="3" creationId="{0477D983-4E46-0785-B588-CDCE34C674D9}"/>
          </ac:spMkLst>
        </pc:spChg>
        <pc:spChg chg="del">
          <ac:chgData name="Wang, Binxu" userId="9b20ddcf-4902-483c-b31e-992bc5b4f08d" providerId="ADAL" clId="{129C49FA-61BE-4759-A20B-544FE1930007}" dt="2023-03-08T07:12:54.844" v="9901" actId="478"/>
          <ac:spMkLst>
            <pc:docMk/>
            <pc:sldMk cId="1354159740" sldId="371"/>
            <ac:spMk id="4" creationId="{E6FBC44F-CBF3-626D-EA54-11F72CFFC756}"/>
          </ac:spMkLst>
        </pc:spChg>
        <pc:spChg chg="add mod ord">
          <ac:chgData name="Wang, Binxu" userId="9b20ddcf-4902-483c-b31e-992bc5b4f08d" providerId="ADAL" clId="{129C49FA-61BE-4759-A20B-544FE1930007}" dt="2023-03-08T08:30:17.141" v="11410" actId="20577"/>
          <ac:spMkLst>
            <pc:docMk/>
            <pc:sldMk cId="1354159740" sldId="371"/>
            <ac:spMk id="5" creationId="{D0B9A892-AB2D-5A9B-EEA4-49C183AB02E9}"/>
          </ac:spMkLst>
        </pc:spChg>
      </pc:sldChg>
      <pc:sldChg chg="add mod modShow">
        <pc:chgData name="Wang, Binxu" userId="9b20ddcf-4902-483c-b31e-992bc5b4f08d" providerId="ADAL" clId="{129C49FA-61BE-4759-A20B-544FE1930007}" dt="2023-03-08T07:35:20.082" v="10808" actId="729"/>
        <pc:sldMkLst>
          <pc:docMk/>
          <pc:sldMk cId="2862759301" sldId="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DB917-CB1E-4D71-865D-C316F0DE826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62E83-906A-426E-B5A4-155E7582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tutorial I’d like to cover some topic that has been left out from the lectures or previous tutorials. </a:t>
            </a:r>
          </a:p>
          <a:p>
            <a:r>
              <a:rPr lang="en-US" dirty="0"/>
              <a:t>It involves natural language processing, self-supervised learning and transformer. </a:t>
            </a:r>
          </a:p>
          <a:p>
            <a:r>
              <a:rPr lang="en-US" dirty="0"/>
              <a:t>These are all big topics that I can talk about for days or courses. </a:t>
            </a:r>
          </a:p>
          <a:p>
            <a:r>
              <a:rPr lang="en-US" dirty="0"/>
              <a:t>So this tutorial will function more like a pointer, for you to feel like </a:t>
            </a:r>
          </a:p>
          <a:p>
            <a:r>
              <a:rPr lang="en-US" dirty="0"/>
              <a:t>“Ah these things are cool,  maybe I can use it, or explore these ideas in my project. ”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2E83-906A-426E-B5A4-155E758287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10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tremendous success of transformer in language domain, diffused into all other domains of AI. </a:t>
            </a:r>
          </a:p>
          <a:p>
            <a:r>
              <a:rPr lang="en-US" dirty="0"/>
              <a:t>It’s just a super flexible neural architecture that can be embed in any place.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2E83-906A-426E-B5A4-155E7582870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89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https://torchprotein.ai/tutorial_1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https://towardsdatascience.com/transformers-an-exciting-revolution-from-text-to-videos-dc70a15e617b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2E83-906A-426E-B5A4-155E7582870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are some how related and in the end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2E83-906A-426E-B5A4-155E758287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8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pipe.tokenizer</a:t>
            </a:r>
            <a:r>
              <a:rPr lang="en-US"/>
              <a:t>("I love cats and dogs.")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92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introduce how to train these models, first we’d like to introduce the second pillar</a:t>
            </a:r>
          </a:p>
          <a:p>
            <a:r>
              <a:rPr lang="en-US" dirty="0"/>
              <a:t>assess conditional prob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2E83-906A-426E-B5A4-155E758287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how to retrieve information from these vectors ? </a:t>
            </a:r>
          </a:p>
          <a:p>
            <a:r>
              <a:rPr lang="en-US"/>
              <a:t>Let’s first think about one classic </a:t>
            </a:r>
            <a:r>
              <a:rPr lang="en-US" err="1"/>
              <a:t>datastructure</a:t>
            </a:r>
            <a:r>
              <a:rPr lang="en-US"/>
              <a:t> in programming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2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how to retrieve information from these vectors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43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2E83-906A-426E-B5A4-155E758287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36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err="1"/>
              <a:t>Attent</a:t>
            </a:r>
            <a:r>
              <a:rPr lang="en-US" i="1" dirty="0"/>
              <a:t> matrix visualized</a:t>
            </a:r>
          </a:p>
          <a:p>
            <a:endParaRPr lang="en-US" dirty="0"/>
          </a:p>
          <a:p>
            <a:r>
              <a:rPr lang="en-US" dirty="0"/>
              <a:t>After training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9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430E9-E430-7C8E-870C-BBFE09575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4E441-6585-1894-4644-E9238FDDA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A046-1839-E418-B762-7099E58BC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64F5F-483A-93E8-9247-A6D0C26A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B5A45-22A5-E6AC-90FB-A941B24C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6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1C2FB-B252-3269-58C8-F3E1CF2A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3D2D4-EEF0-6F8C-091C-5E1E78CE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29504-04FD-3163-B799-BAEFC71E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7854-39C7-AAB1-207F-EE461C63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73E38-91CD-B787-CF54-456866F0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8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498CE-5688-D45E-7AB8-A538C2FB4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A704F-2360-A268-4C6C-44610C265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B4A8B-4089-F2DC-413D-B10FABF1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B33AE-2299-530E-E594-AD4D9810A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25D8-C246-3732-FE93-AC1CE6EF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9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0250-6191-3574-A025-6D952AF5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57F13-2A55-441D-2E02-333FE1945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67A54-B4E7-3B7B-D989-3A843304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C390D-15B2-3A27-70D1-FD3735FC3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324E9-2EDE-3176-C4E5-F0F4F25A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2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E96B-14B6-DA0C-A5BC-64A11410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B94B5-5F26-42B9-7FB2-8CA3D2EE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F4AD2-1A88-4F71-A258-61F91D292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50E4-6F42-1900-CB6E-9311D01D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E8667-BE56-D499-542E-A7896AB6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9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05C14-042F-66A1-4514-0998C89F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BD79D-6844-5ED3-C749-C21FB09C1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57EE9-8D6A-B90A-7750-9054DFAF3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FEC7E-179E-4655-DE71-E1266CB9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48C70-EFCF-6756-763A-2D4D4151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43C66-A9AE-D4C6-87B3-7B64D92B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7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0871-56CE-D84B-B40F-DEBB32A8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C0F18-32C0-AF85-5561-3421EDB20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D74FF-7525-EF2D-0617-020E58AF0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66B24-0BF2-C6D1-EE79-4F8DC5494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089A8-D7E9-450D-7DAF-01398A0EA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3C02F-ABB9-4178-1C9C-8FFE931B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37F61C-4D7B-47A0-1CF2-4366AB31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985A7-2C80-0A37-6261-E6CA4B6A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2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148D5-966B-188F-4539-A0191E28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5D1E7-01D3-209A-D329-E6DA5E5DA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7C2717-C467-EAD5-A449-471BFAD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4A351-AA95-049B-6B6D-5E01C362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3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77E25-DBEE-9A73-011C-20DA6B6E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2D3AB-B51C-A365-6D93-18DBEA87B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9A7B0-210B-E0D6-A204-98452659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1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581D4-A661-2122-2B0C-27C5EA26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A49AC-D2A2-1BCC-14A5-FE5FAC672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83342-0A9C-06BF-9C6D-7A45C1FC9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A8A6E-329E-A1EA-3225-C525C908F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0F34B-AF76-D733-D50C-C6302F7F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C9875-3895-D685-11B6-AB6650A6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1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8F5E-0D0A-CE8D-3FC6-AC07E5CE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3B9E-88FF-3291-2192-38CDDA7314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B4291-D8FE-9341-C907-568B2588B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01839-F754-876A-734E-1E6F91B2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DB306-9C7F-86CA-5563-867B144E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A3BDA-881E-A036-D8A9-E3459D3C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9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B3C77D-86C6-2045-B3F0-D7E4EFE6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E253-F23D-89AF-6337-8638FB23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B1D9C-A96F-42DD-ECC6-2735E7F84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ACDC-730D-4E7B-AAD6-192DE51D340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7B876-1F41-1751-3F0D-B092B38E0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4CE53-AFCB-A7C8-1E09-7A7EAD716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EAE9E-13C5-49C3-BC42-FB10533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6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sbert.net/examples/unsupervised_learning/MLM/READM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380.png"/><Relationship Id="rId18" Type="http://schemas.openxmlformats.org/officeDocument/2006/relationships/image" Target="../media/image470.png"/><Relationship Id="rId3" Type="http://schemas.openxmlformats.org/officeDocument/2006/relationships/image" Target="../media/image50.png"/><Relationship Id="rId7" Type="http://schemas.openxmlformats.org/officeDocument/2006/relationships/image" Target="../media/image410.png"/><Relationship Id="rId12" Type="http://schemas.openxmlformats.org/officeDocument/2006/relationships/image" Target="../media/image370.png"/><Relationship Id="rId17" Type="http://schemas.openxmlformats.org/officeDocument/2006/relationships/image" Target="../media/image4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0.png"/><Relationship Id="rId11" Type="http://schemas.openxmlformats.org/officeDocument/2006/relationships/image" Target="../media/image350.png"/><Relationship Id="rId5" Type="http://schemas.openxmlformats.org/officeDocument/2006/relationships/image" Target="../media/image320.png"/><Relationship Id="rId15" Type="http://schemas.openxmlformats.org/officeDocument/2006/relationships/image" Target="../media/image440.png"/><Relationship Id="rId10" Type="http://schemas.openxmlformats.org/officeDocument/2006/relationships/image" Target="../media/image340.png"/><Relationship Id="rId19" Type="http://schemas.openxmlformats.org/officeDocument/2006/relationships/image" Target="../media/image480.png"/><Relationship Id="rId4" Type="http://schemas.openxmlformats.org/officeDocument/2006/relationships/image" Target="../media/image310.png"/><Relationship Id="rId9" Type="http://schemas.openxmlformats.org/officeDocument/2006/relationships/image" Target="../media/image430.png"/><Relationship Id="rId14" Type="http://schemas.openxmlformats.org/officeDocument/2006/relationships/image" Target="../media/image3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57.svg"/><Relationship Id="rId21" Type="http://schemas.openxmlformats.org/officeDocument/2006/relationships/image" Target="../media/image75.svg"/><Relationship Id="rId34" Type="http://schemas.openxmlformats.org/officeDocument/2006/relationships/image" Target="../media/image88.pn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5" Type="http://schemas.openxmlformats.org/officeDocument/2006/relationships/image" Target="../media/image79.svg"/><Relationship Id="rId33" Type="http://schemas.openxmlformats.org/officeDocument/2006/relationships/image" Target="../media/image87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8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23" Type="http://schemas.openxmlformats.org/officeDocument/2006/relationships/image" Target="../media/image77.sv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31" Type="http://schemas.openxmlformats.org/officeDocument/2006/relationships/image" Target="../media/image85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svg"/><Relationship Id="rId30" Type="http://schemas.openxmlformats.org/officeDocument/2006/relationships/image" Target="../media/image84.png"/><Relationship Id="rId35" Type="http://schemas.openxmlformats.org/officeDocument/2006/relationships/image" Target="../media/image89.png"/><Relationship Id="rId8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7.sv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" Type="http://schemas.openxmlformats.org/officeDocument/2006/relationships/image" Target="../media/image61.svg"/><Relationship Id="rId21" Type="http://schemas.openxmlformats.org/officeDocument/2006/relationships/image" Target="../media/image98.svg"/><Relationship Id="rId7" Type="http://schemas.openxmlformats.org/officeDocument/2006/relationships/image" Target="../media/image69.svg"/><Relationship Id="rId12" Type="http://schemas.openxmlformats.org/officeDocument/2006/relationships/image" Target="../media/image86.png"/><Relationship Id="rId17" Type="http://schemas.openxmlformats.org/officeDocument/2006/relationships/image" Target="../media/image94.svg"/><Relationship Id="rId25" Type="http://schemas.openxmlformats.org/officeDocument/2006/relationships/image" Target="../media/image102.svg"/><Relationship Id="rId2" Type="http://schemas.openxmlformats.org/officeDocument/2006/relationships/image" Target="../media/image60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85.svg"/><Relationship Id="rId24" Type="http://schemas.openxmlformats.org/officeDocument/2006/relationships/image" Target="../media/image101.png"/><Relationship Id="rId5" Type="http://schemas.openxmlformats.org/officeDocument/2006/relationships/image" Target="../media/image63.svg"/><Relationship Id="rId15" Type="http://schemas.openxmlformats.org/officeDocument/2006/relationships/image" Target="../media/image92.svg"/><Relationship Id="rId23" Type="http://schemas.openxmlformats.org/officeDocument/2006/relationships/image" Target="../media/image100.svg"/><Relationship Id="rId10" Type="http://schemas.openxmlformats.org/officeDocument/2006/relationships/image" Target="../media/image84.png"/><Relationship Id="rId19" Type="http://schemas.openxmlformats.org/officeDocument/2006/relationships/image" Target="../media/image96.svg"/><Relationship Id="rId4" Type="http://schemas.openxmlformats.org/officeDocument/2006/relationships/image" Target="../media/image62.png"/><Relationship Id="rId9" Type="http://schemas.openxmlformats.org/officeDocument/2006/relationships/image" Target="../media/image77.sv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jalammar.github.io/illustrated-gpt2/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jalammar.github.io/illustrated-gpt2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jalammar.github.io/illustrated-gpt2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jalammar.github.io/illustrated-transformer/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alammar.github.io/illustrated-transformer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alammar.github.io/visualizing-neural-machine-translation-mechanics-of-seq2seq-models-with-attention/" TargetMode="External"/><Relationship Id="rId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jalammar.github.io/illustrated-gpt2/" TargetMode="External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vNxjwt2AqY?start=25&amp;feature=oembed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gif"/><Relationship Id="rId5" Type="http://schemas.openxmlformats.org/officeDocument/2006/relationships/image" Target="../media/image129.png"/><Relationship Id="rId4" Type="http://schemas.openxmlformats.org/officeDocument/2006/relationships/image" Target="../media/image128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research/whisper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hyperlink" Target="https://magenta.tensorflow.org/music-transformer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transformers-an-exciting-revolution-from-text-to-videos-dc70a15e617b" TargetMode="External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sv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B459A35-5F1F-8FF8-2918-068D0EFE3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7376" r="-1" b="737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62960-EAB3-2CBE-6B62-97325EB55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altLang="zh-CN" sz="5600">
                <a:solidFill>
                  <a:srgbClr val="FFFFFF"/>
                </a:solidFill>
              </a:rPr>
              <a:t>Natural Language Processing, </a:t>
            </a:r>
            <a:br>
              <a:rPr lang="en-US" altLang="zh-CN" sz="5600">
                <a:solidFill>
                  <a:srgbClr val="FFFFFF"/>
                </a:solidFill>
              </a:rPr>
            </a:br>
            <a:r>
              <a:rPr lang="en-US" altLang="zh-CN" sz="5600">
                <a:solidFill>
                  <a:srgbClr val="FFFFFF"/>
                </a:solidFill>
              </a:rPr>
              <a:t>Self-supervised learning </a:t>
            </a:r>
            <a:br>
              <a:rPr lang="en-US" altLang="zh-CN" sz="5600">
                <a:solidFill>
                  <a:srgbClr val="FFFFFF"/>
                </a:solidFill>
              </a:rPr>
            </a:br>
            <a:r>
              <a:rPr lang="en-US" altLang="zh-CN" sz="5600">
                <a:solidFill>
                  <a:srgbClr val="FFFFFF"/>
                </a:solidFill>
              </a:rPr>
              <a:t>and Transformers</a:t>
            </a:r>
            <a:endParaRPr lang="en-US" sz="56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81253-B0CF-8E7D-4A8C-AA8F576B9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Binxu Wang</a:t>
            </a:r>
          </a:p>
          <a:p>
            <a:r>
              <a:rPr lang="en-US">
                <a:solidFill>
                  <a:srgbClr val="FFFFFF"/>
                </a:solidFill>
              </a:rPr>
              <a:t>Mar. 7</a:t>
            </a:r>
            <a:r>
              <a:rPr lang="en-US" baseline="30000">
                <a:solidFill>
                  <a:srgbClr val="FFFFFF"/>
                </a:solidFill>
              </a:rPr>
              <a:t>th</a:t>
            </a:r>
            <a:r>
              <a:rPr lang="en-US">
                <a:solidFill>
                  <a:srgbClr val="FFFFFF"/>
                </a:solidFill>
              </a:rPr>
              <a:t>, 2023</a:t>
            </a:r>
          </a:p>
          <a:p>
            <a:r>
              <a:rPr lang="en-US">
                <a:solidFill>
                  <a:srgbClr val="FFFFFF"/>
                </a:solidFill>
              </a:rPr>
              <a:t>Neuro140, Tutorial 4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2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A5F6E0-9AE7-42D8-4A5F-52BC3789AEDE}"/>
              </a:ext>
            </a:extLst>
          </p:cNvPr>
          <p:cNvSpPr/>
          <p:nvPr/>
        </p:nvSpPr>
        <p:spPr>
          <a:xfrm>
            <a:off x="6096000" y="1985816"/>
            <a:ext cx="5081048" cy="19197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32F600-0673-0FC8-590D-7C74223F4DDF}"/>
              </a:ext>
            </a:extLst>
          </p:cNvPr>
          <p:cNvSpPr/>
          <p:nvPr/>
        </p:nvSpPr>
        <p:spPr>
          <a:xfrm>
            <a:off x="716437" y="1989056"/>
            <a:ext cx="5081048" cy="191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882AE-216C-3A54-A843-B648F6EA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Pillars of NLP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0412C-A054-94C8-870B-EBC6368AA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093119"/>
            <a:ext cx="4780417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5A00B-14D4-3B76-FD90-AB7D81450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917031"/>
            <a:ext cx="5157787" cy="51196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How to represent language to machines?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FDE46-A3C9-B307-E8B8-74F25BA1B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3119"/>
            <a:ext cx="4911132" cy="823912"/>
          </a:xfrm>
        </p:spPr>
        <p:txBody>
          <a:bodyPr/>
          <a:lstStyle/>
          <a:p>
            <a:pPr algn="ctr"/>
            <a:r>
              <a:rPr lang="en-US" dirty="0"/>
              <a:t>Modelling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D7810-028E-C074-444F-10DD67B29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7031"/>
            <a:ext cx="5183188" cy="511969"/>
          </a:xfrm>
        </p:spPr>
        <p:txBody>
          <a:bodyPr>
            <a:normAutofit/>
          </a:bodyPr>
          <a:lstStyle/>
          <a:p>
            <a:r>
              <a:rPr lang="en-US" sz="2000" dirty="0"/>
              <a:t>How to model language?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90BDB-E049-1CAB-07D2-7529D98BD9B3}"/>
              </a:ext>
            </a:extLst>
          </p:cNvPr>
          <p:cNvSpPr txBox="1"/>
          <p:nvPr/>
        </p:nvSpPr>
        <p:spPr>
          <a:xfrm>
            <a:off x="9492791" y="6462402"/>
            <a:ext cx="262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Inspired by MIT 6.8610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6E95B-B160-7244-EF54-B49BEF9FF164}"/>
              </a:ext>
            </a:extLst>
          </p:cNvPr>
          <p:cNvSpPr txBox="1"/>
          <p:nvPr/>
        </p:nvSpPr>
        <p:spPr>
          <a:xfrm>
            <a:off x="3415505" y="4563414"/>
            <a:ext cx="515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Simultaneously solved by ML models, e.g. transformers</a:t>
            </a:r>
          </a:p>
        </p:txBody>
      </p:sp>
    </p:spTree>
    <p:extLst>
      <p:ext uri="{BB962C8B-B14F-4D97-AF65-F5344CB8AC3E}">
        <p14:creationId xmlns:p14="http://schemas.microsoft.com/office/powerpoint/2010/main" val="1548121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8721-C8F8-87E5-832D-43DACF51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Representation: Word as Vectors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29A08-8B2D-C885-0735-A61E97BC3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450"/>
            <a:ext cx="5571731" cy="4405630"/>
          </a:xfrm>
        </p:spPr>
        <p:txBody>
          <a:bodyPr>
            <a:normAutofit fontScale="92500"/>
          </a:bodyPr>
          <a:lstStyle/>
          <a:p>
            <a:r>
              <a:rPr lang="en-US" dirty="0"/>
              <a:t>Unlike pixel, meaning of word are not explicitly in the characters. </a:t>
            </a:r>
          </a:p>
          <a:p>
            <a:endParaRPr lang="en-US" dirty="0"/>
          </a:p>
          <a:p>
            <a:r>
              <a:rPr lang="en-US" dirty="0"/>
              <a:t>Word can be represented as index in dictionary</a:t>
            </a:r>
          </a:p>
          <a:p>
            <a:pPr lvl="1"/>
            <a:r>
              <a:rPr lang="en-US" altLang="zh-CN" dirty="0"/>
              <a:t>But index is also meaningless. </a:t>
            </a:r>
            <a:endParaRPr lang="en-US" dirty="0"/>
          </a:p>
          <a:p>
            <a:endParaRPr lang="en-US" dirty="0"/>
          </a:p>
          <a:p>
            <a:r>
              <a:rPr lang="en-US" dirty="0"/>
              <a:t>Represent words in a vector space</a:t>
            </a:r>
          </a:p>
          <a:p>
            <a:pPr lvl="1"/>
            <a:r>
              <a:rPr lang="en-US" dirty="0"/>
              <a:t>Vector geometry </a:t>
            </a:r>
            <a:r>
              <a:rPr lang="en-US" i="0" dirty="0">
                <a:latin typeface="+mj-lt"/>
              </a:rPr>
              <a:t>⇒</a:t>
            </a:r>
            <a:r>
              <a:rPr lang="en-US" dirty="0"/>
              <a:t> semantic relation.</a:t>
            </a:r>
          </a:p>
          <a:p>
            <a:pPr lvl="1"/>
            <a:r>
              <a:rPr lang="en-US" dirty="0"/>
              <a:t>Vector clustering </a:t>
            </a:r>
            <a:r>
              <a:rPr lang="en-US" sz="2000" dirty="0"/>
              <a:t>⇒</a:t>
            </a:r>
            <a:r>
              <a:rPr lang="en-US" dirty="0"/>
              <a:t> semantic similarity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DE9482-9CD4-A13D-8C49-66DE1DC5AA3A}"/>
              </a:ext>
            </a:extLst>
          </p:cNvPr>
          <p:cNvGrpSpPr/>
          <p:nvPr/>
        </p:nvGrpSpPr>
        <p:grpSpPr>
          <a:xfrm>
            <a:off x="6504955" y="2290907"/>
            <a:ext cx="5522164" cy="707886"/>
            <a:chOff x="6504955" y="2290907"/>
            <a:chExt cx="5522164" cy="7078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B29DC5-41CA-B860-26EA-84722D593B9B}"/>
                </a:ext>
              </a:extLst>
            </p:cNvPr>
            <p:cNvSpPr txBox="1"/>
            <p:nvPr/>
          </p:nvSpPr>
          <p:spPr>
            <a:xfrm>
              <a:off x="8270367" y="2468334"/>
              <a:ext cx="3756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   love   </a:t>
              </a:r>
              <a:r>
                <a:rPr lang="en-US" sz="2400" dirty="0">
                  <a:highlight>
                    <a:srgbClr val="FF0000"/>
                  </a:highlight>
                </a:rPr>
                <a:t>cats</a:t>
              </a:r>
              <a:r>
                <a:rPr lang="en-US" sz="2400" dirty="0"/>
                <a:t>   and   </a:t>
              </a:r>
              <a:r>
                <a:rPr lang="en-US" sz="2400" dirty="0">
                  <a:highlight>
                    <a:srgbClr val="FF0000"/>
                  </a:highlight>
                </a:rPr>
                <a:t>dogs</a:t>
              </a:r>
              <a:r>
                <a:rPr lang="en-US" sz="2400" dirty="0"/>
                <a:t>  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B154CC-8E80-43E7-4E5D-97FED214B2F8}"/>
                </a:ext>
              </a:extLst>
            </p:cNvPr>
            <p:cNvSpPr txBox="1"/>
            <p:nvPr/>
          </p:nvSpPr>
          <p:spPr>
            <a:xfrm>
              <a:off x="6504955" y="2290907"/>
              <a:ext cx="15074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/>
                <a:t>Words in a sentence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12ADA8-FE0D-5771-F969-9799C6EAF2FB}"/>
              </a:ext>
            </a:extLst>
          </p:cNvPr>
          <p:cNvGrpSpPr/>
          <p:nvPr/>
        </p:nvGrpSpPr>
        <p:grpSpPr>
          <a:xfrm>
            <a:off x="6504955" y="3083489"/>
            <a:ext cx="5679206" cy="430435"/>
            <a:chOff x="6512794" y="3137134"/>
            <a:chExt cx="5679206" cy="43043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1ABFA3-0247-DE6D-AD31-F48E12D247E2}"/>
                </a:ext>
              </a:extLst>
            </p:cNvPr>
            <p:cNvSpPr txBox="1"/>
            <p:nvPr/>
          </p:nvSpPr>
          <p:spPr>
            <a:xfrm>
              <a:off x="8130448" y="3137134"/>
              <a:ext cx="40615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328,      793,   3989,     537,    3255,   269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527D3B-06E3-C305-F875-C2097815DD61}"/>
                </a:ext>
              </a:extLst>
            </p:cNvPr>
            <p:cNvSpPr txBox="1"/>
            <p:nvPr/>
          </p:nvSpPr>
          <p:spPr>
            <a:xfrm>
              <a:off x="6512794" y="3167459"/>
              <a:ext cx="15226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/>
                <a:t>Token Index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BB96B4-FE7B-ECF3-60EC-29392F9846EB}"/>
              </a:ext>
            </a:extLst>
          </p:cNvPr>
          <p:cNvGrpSpPr/>
          <p:nvPr/>
        </p:nvGrpSpPr>
        <p:grpSpPr>
          <a:xfrm>
            <a:off x="6544894" y="3622941"/>
            <a:ext cx="5277670" cy="2180813"/>
            <a:chOff x="6544894" y="3622941"/>
            <a:chExt cx="5277670" cy="21808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92C6CC-51BD-B25F-000D-495DD283A320}"/>
                </a:ext>
              </a:extLst>
            </p:cNvPr>
            <p:cNvSpPr/>
            <p:nvPr/>
          </p:nvSpPr>
          <p:spPr>
            <a:xfrm>
              <a:off x="8264117" y="3622946"/>
              <a:ext cx="341518" cy="21808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4360C6-9B48-C56E-DB25-E5F692661EF8}"/>
                </a:ext>
              </a:extLst>
            </p:cNvPr>
            <p:cNvSpPr/>
            <p:nvPr/>
          </p:nvSpPr>
          <p:spPr>
            <a:xfrm>
              <a:off x="8907503" y="3622945"/>
              <a:ext cx="341518" cy="21808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2D2D66-4C57-F77C-7C60-148D9B7F131E}"/>
                </a:ext>
              </a:extLst>
            </p:cNvPr>
            <p:cNvSpPr/>
            <p:nvPr/>
          </p:nvSpPr>
          <p:spPr>
            <a:xfrm>
              <a:off x="9550889" y="3622944"/>
              <a:ext cx="341518" cy="218080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7CC217-973B-DAB6-2D01-9DA7BD620195}"/>
                </a:ext>
              </a:extLst>
            </p:cNvPr>
            <p:cNvSpPr/>
            <p:nvPr/>
          </p:nvSpPr>
          <p:spPr>
            <a:xfrm>
              <a:off x="10194275" y="3622943"/>
              <a:ext cx="341518" cy="218080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23AB35-5F3E-DEC5-1742-FA7A8CD0DA4B}"/>
                </a:ext>
              </a:extLst>
            </p:cNvPr>
            <p:cNvSpPr/>
            <p:nvPr/>
          </p:nvSpPr>
          <p:spPr>
            <a:xfrm>
              <a:off x="10837661" y="3622942"/>
              <a:ext cx="341518" cy="218080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D9F82E-D9F8-E3D7-A884-A4C9997DB5F3}"/>
                </a:ext>
              </a:extLst>
            </p:cNvPr>
            <p:cNvSpPr/>
            <p:nvPr/>
          </p:nvSpPr>
          <p:spPr>
            <a:xfrm>
              <a:off x="11481046" y="3622941"/>
              <a:ext cx="341518" cy="21808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14D013-65A4-2B07-2208-6E7DF8AB5332}"/>
                </a:ext>
              </a:extLst>
            </p:cNvPr>
            <p:cNvSpPr txBox="1"/>
            <p:nvPr/>
          </p:nvSpPr>
          <p:spPr>
            <a:xfrm>
              <a:off x="6544894" y="4135543"/>
              <a:ext cx="14276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</a:rPr>
                <a:t>Word Vectors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8993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9F04-30C7-7DAA-A9EE-1CEAE297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/>
              <a:t>Word as Vectors</a:t>
            </a:r>
            <a:r>
              <a:rPr lang="en-US" sz="4900" dirty="0"/>
              <a:t>:</a:t>
            </a:r>
            <a:br>
              <a:rPr lang="en-US" dirty="0"/>
            </a:br>
            <a:r>
              <a:rPr lang="en-US" altLang="zh-CN" sz="3600" dirty="0"/>
              <a:t>Vector space geometry captures semantic relationship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1D533-986A-4937-F32C-5ECA97C2F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Theoretical Foundations and Limits of Word Embeddings: What Types of  Meaning can They Capture? - Alina Arseniev-Koehler, 2022">
            <a:extLst>
              <a:ext uri="{FF2B5EF4-FFF2-40B4-BE49-F238E27FC236}">
                <a16:creationId xmlns:a16="http://schemas.microsoft.com/office/drawing/2014/main" id="{C68049B2-4224-0BCE-7F19-A34B43891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46" y="1758157"/>
            <a:ext cx="8223315" cy="459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380E1-85B5-F873-7618-390DD02B61B8}"/>
              </a:ext>
            </a:extLst>
          </p:cNvPr>
          <p:cNvSpPr txBox="1"/>
          <p:nvPr/>
        </p:nvSpPr>
        <p:spPr>
          <a:xfrm>
            <a:off x="5861304" y="6420188"/>
            <a:ext cx="6233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Arseniev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-Koehler, Alina. "Theoretical foundations and limits of word embeddings: what types of meaning can they capture?."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Sociological Methods &amp; Research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2215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E7D0F-DE42-C73E-7204-FE4B50BBE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6421916" cy="1325563"/>
          </a:xfrm>
        </p:spPr>
        <p:txBody>
          <a:bodyPr>
            <a:normAutofit/>
          </a:bodyPr>
          <a:lstStyle/>
          <a:p>
            <a:r>
              <a:rPr lang="en-US" b="1" dirty="0"/>
              <a:t>Word Vector in Context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RNN /</a:t>
            </a:r>
            <a:r>
              <a:rPr lang="zh-CN" altLang="en-US" dirty="0"/>
              <a:t> </a:t>
            </a:r>
            <a:r>
              <a:rPr lang="en-US" dirty="0"/>
              <a:t>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2B03F-2332-605B-C1DA-CE03F4E14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450"/>
            <a:ext cx="5375313" cy="41957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Meaning of word depends on context.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“</a:t>
            </a:r>
            <a:r>
              <a:rPr lang="en-US" altLang="zh-CN" dirty="0"/>
              <a:t>I </a:t>
            </a:r>
            <a:r>
              <a:rPr lang="en-US" altLang="zh-CN" dirty="0">
                <a:highlight>
                  <a:srgbClr val="FF00FF"/>
                </a:highlight>
              </a:rPr>
              <a:t>can</a:t>
            </a:r>
            <a:r>
              <a:rPr lang="en-US" dirty="0"/>
              <a:t> buy a </a:t>
            </a:r>
            <a:r>
              <a:rPr lang="en-US" dirty="0">
                <a:highlight>
                  <a:srgbClr val="FF0000"/>
                </a:highlight>
              </a:rPr>
              <a:t>can</a:t>
            </a:r>
            <a:r>
              <a:rPr lang="en-US" dirty="0"/>
              <a:t> of fish.”</a:t>
            </a:r>
          </a:p>
          <a:p>
            <a:pPr lvl="1"/>
            <a:endParaRPr lang="en-US" dirty="0"/>
          </a:p>
          <a:p>
            <a:r>
              <a:rPr lang="en-US" dirty="0"/>
              <a:t>Word vectors should depend on context. </a:t>
            </a:r>
          </a:p>
          <a:p>
            <a:endParaRPr lang="en-US" dirty="0"/>
          </a:p>
          <a:p>
            <a:r>
              <a:rPr lang="en-US" dirty="0"/>
              <a:t>Transformers / RNN let each word “absorb” influence from other words to be </a:t>
            </a:r>
            <a:r>
              <a:rPr lang="en-US" i="1" dirty="0"/>
              <a:t>contextualized</a:t>
            </a:r>
          </a:p>
        </p:txBody>
      </p:sp>
      <p:pic>
        <p:nvPicPr>
          <p:cNvPr id="5" name="Picture 4" descr="Diagram">
            <a:extLst>
              <a:ext uri="{FF2B5EF4-FFF2-40B4-BE49-F238E27FC236}">
                <a16:creationId xmlns:a16="http://schemas.microsoft.com/office/drawing/2014/main" id="{C44D7D84-D239-481A-F92F-418D9DD52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r="35946"/>
          <a:stretch/>
        </p:blipFill>
        <p:spPr>
          <a:xfrm>
            <a:off x="9219134" y="2001914"/>
            <a:ext cx="2972866" cy="4195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FCA81F-593A-C399-83F9-32F561ADB0FC}"/>
              </a:ext>
            </a:extLst>
          </p:cNvPr>
          <p:cNvSpPr txBox="1"/>
          <p:nvPr/>
        </p:nvSpPr>
        <p:spPr>
          <a:xfrm>
            <a:off x="6240008" y="6488668"/>
            <a:ext cx="28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I   love   cats   and   dogs  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BAD2FD-7BE8-F724-D964-AD1299897D8C}"/>
              </a:ext>
            </a:extLst>
          </p:cNvPr>
          <p:cNvGrpSpPr/>
          <p:nvPr/>
        </p:nvGrpSpPr>
        <p:grpSpPr>
          <a:xfrm>
            <a:off x="6344094" y="5545683"/>
            <a:ext cx="2606436" cy="824130"/>
            <a:chOff x="7794440" y="3622941"/>
            <a:chExt cx="4028124" cy="21808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B148AF-B562-136F-69D2-0E0336A394A0}"/>
                </a:ext>
              </a:extLst>
            </p:cNvPr>
            <p:cNvSpPr/>
            <p:nvPr/>
          </p:nvSpPr>
          <p:spPr>
            <a:xfrm>
              <a:off x="7794440" y="3622941"/>
              <a:ext cx="341517" cy="21808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3D2025-9A5F-51FE-666E-5849CB5F4298}"/>
                </a:ext>
              </a:extLst>
            </p:cNvPr>
            <p:cNvSpPr/>
            <p:nvPr/>
          </p:nvSpPr>
          <p:spPr>
            <a:xfrm>
              <a:off x="8531762" y="3622946"/>
              <a:ext cx="341517" cy="21808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77591C-4ADB-0DFD-926B-A9D0E7609BAB}"/>
                </a:ext>
              </a:extLst>
            </p:cNvPr>
            <p:cNvSpPr/>
            <p:nvPr/>
          </p:nvSpPr>
          <p:spPr>
            <a:xfrm>
              <a:off x="9269083" y="3622944"/>
              <a:ext cx="341517" cy="21808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02C937-4CE5-C0FC-7581-85F08DE4DD75}"/>
                </a:ext>
              </a:extLst>
            </p:cNvPr>
            <p:cNvSpPr/>
            <p:nvPr/>
          </p:nvSpPr>
          <p:spPr>
            <a:xfrm>
              <a:off x="10006405" y="3622944"/>
              <a:ext cx="341517" cy="218080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A30BF1-F0BF-1311-2531-B4C0656CCE09}"/>
                </a:ext>
              </a:extLst>
            </p:cNvPr>
            <p:cNvSpPr/>
            <p:nvPr/>
          </p:nvSpPr>
          <p:spPr>
            <a:xfrm>
              <a:off x="10743727" y="3622941"/>
              <a:ext cx="341517" cy="21808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CDF209-1260-247E-A409-EBB22BA5EBB5}"/>
                </a:ext>
              </a:extLst>
            </p:cNvPr>
            <p:cNvSpPr/>
            <p:nvPr/>
          </p:nvSpPr>
          <p:spPr>
            <a:xfrm>
              <a:off x="11481046" y="3622941"/>
              <a:ext cx="341518" cy="21808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AC1923-F1DB-30B9-8B51-59136149DAB0}"/>
              </a:ext>
            </a:extLst>
          </p:cNvPr>
          <p:cNvSpPr/>
          <p:nvPr/>
        </p:nvSpPr>
        <p:spPr>
          <a:xfrm>
            <a:off x="6240008" y="4602698"/>
            <a:ext cx="2828034" cy="824128"/>
          </a:xfrm>
          <a:prstGeom prst="roundRect">
            <a:avLst/>
          </a:prstGeom>
          <a:solidFill>
            <a:srgbClr val="D0EDFB"/>
          </a:solidFill>
          <a:ln w="38100">
            <a:solidFill>
              <a:srgbClr val="363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</a:rPr>
              <a:t>Transformer</a:t>
            </a: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Block</a:t>
            </a:r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90E3FA-A2CD-A7C2-3F5B-01AE6C0E87CB}"/>
              </a:ext>
            </a:extLst>
          </p:cNvPr>
          <p:cNvGrpSpPr/>
          <p:nvPr/>
        </p:nvGrpSpPr>
        <p:grpSpPr>
          <a:xfrm>
            <a:off x="6344094" y="3659712"/>
            <a:ext cx="2606436" cy="824130"/>
            <a:chOff x="7794440" y="3622941"/>
            <a:chExt cx="4028124" cy="21808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4F026B-B229-6FD3-0E73-E50A2CDDA833}"/>
                </a:ext>
              </a:extLst>
            </p:cNvPr>
            <p:cNvSpPr/>
            <p:nvPr/>
          </p:nvSpPr>
          <p:spPr>
            <a:xfrm>
              <a:off x="7794440" y="3622941"/>
              <a:ext cx="341517" cy="218080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C992D9-6CB5-A5EF-08F3-47FACB402766}"/>
                </a:ext>
              </a:extLst>
            </p:cNvPr>
            <p:cNvSpPr/>
            <p:nvPr/>
          </p:nvSpPr>
          <p:spPr>
            <a:xfrm>
              <a:off x="8531762" y="3622946"/>
              <a:ext cx="341517" cy="21808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0FFC37-E16C-1BBE-30CF-7EA032F52E66}"/>
                </a:ext>
              </a:extLst>
            </p:cNvPr>
            <p:cNvSpPr/>
            <p:nvPr/>
          </p:nvSpPr>
          <p:spPr>
            <a:xfrm>
              <a:off x="9269083" y="3622944"/>
              <a:ext cx="341517" cy="21808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37FC50-1B45-F422-F672-F97C14BA9224}"/>
                </a:ext>
              </a:extLst>
            </p:cNvPr>
            <p:cNvSpPr/>
            <p:nvPr/>
          </p:nvSpPr>
          <p:spPr>
            <a:xfrm>
              <a:off x="10006405" y="3622944"/>
              <a:ext cx="341517" cy="218080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1379D9-8BA5-F641-13EA-2FDDC5B55372}"/>
                </a:ext>
              </a:extLst>
            </p:cNvPr>
            <p:cNvSpPr/>
            <p:nvPr/>
          </p:nvSpPr>
          <p:spPr>
            <a:xfrm>
              <a:off x="10743727" y="3622941"/>
              <a:ext cx="341517" cy="21808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429E49-74CB-1296-9544-5EAD3FDBC73E}"/>
                </a:ext>
              </a:extLst>
            </p:cNvPr>
            <p:cNvSpPr/>
            <p:nvPr/>
          </p:nvSpPr>
          <p:spPr>
            <a:xfrm>
              <a:off x="11481046" y="3622941"/>
              <a:ext cx="341518" cy="218080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0CF83AD-5C3E-3ABC-972E-E5381620DFD9}"/>
              </a:ext>
            </a:extLst>
          </p:cNvPr>
          <p:cNvSpPr/>
          <p:nvPr/>
        </p:nvSpPr>
        <p:spPr>
          <a:xfrm>
            <a:off x="6240008" y="2686188"/>
            <a:ext cx="2828034" cy="824128"/>
          </a:xfrm>
          <a:prstGeom prst="roundRect">
            <a:avLst/>
          </a:prstGeom>
          <a:solidFill>
            <a:srgbClr val="D0EDFB"/>
          </a:solidFill>
          <a:ln w="38100">
            <a:solidFill>
              <a:srgbClr val="363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</a:rPr>
              <a:t>Transformer</a:t>
            </a: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Block</a:t>
            </a:r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B82BE9-C1B1-0790-9B78-8732E48083F0}"/>
              </a:ext>
            </a:extLst>
          </p:cNvPr>
          <p:cNvGrpSpPr/>
          <p:nvPr/>
        </p:nvGrpSpPr>
        <p:grpSpPr>
          <a:xfrm>
            <a:off x="6350807" y="1762057"/>
            <a:ext cx="2606436" cy="824130"/>
            <a:chOff x="7794440" y="3622941"/>
            <a:chExt cx="4028124" cy="218081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B303EB-658E-C8EE-12AE-8DEC5645949F}"/>
                </a:ext>
              </a:extLst>
            </p:cNvPr>
            <p:cNvSpPr/>
            <p:nvPr/>
          </p:nvSpPr>
          <p:spPr>
            <a:xfrm>
              <a:off x="7794440" y="3622941"/>
              <a:ext cx="341517" cy="21808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D7FD85-FEE7-AA23-8475-330FC66DBEDC}"/>
                </a:ext>
              </a:extLst>
            </p:cNvPr>
            <p:cNvSpPr/>
            <p:nvPr/>
          </p:nvSpPr>
          <p:spPr>
            <a:xfrm>
              <a:off x="8531762" y="3622946"/>
              <a:ext cx="341517" cy="218080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F6A4B51-7D8D-434F-A532-83EF48AE92A5}"/>
                </a:ext>
              </a:extLst>
            </p:cNvPr>
            <p:cNvSpPr/>
            <p:nvPr/>
          </p:nvSpPr>
          <p:spPr>
            <a:xfrm>
              <a:off x="9269083" y="3622944"/>
              <a:ext cx="341517" cy="218080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B5C31AE-558E-4EC2-CD18-1E50A77AAB8E}"/>
                </a:ext>
              </a:extLst>
            </p:cNvPr>
            <p:cNvSpPr/>
            <p:nvPr/>
          </p:nvSpPr>
          <p:spPr>
            <a:xfrm>
              <a:off x="10006405" y="3622944"/>
              <a:ext cx="341517" cy="21808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059562-16D3-1CAA-BB6F-8B51085ACCBD}"/>
                </a:ext>
              </a:extLst>
            </p:cNvPr>
            <p:cNvSpPr/>
            <p:nvPr/>
          </p:nvSpPr>
          <p:spPr>
            <a:xfrm>
              <a:off x="10743727" y="3622941"/>
              <a:ext cx="341517" cy="218080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96C7B6-A66D-F115-8B3E-2AFF3F1D9FD8}"/>
                </a:ext>
              </a:extLst>
            </p:cNvPr>
            <p:cNvSpPr/>
            <p:nvPr/>
          </p:nvSpPr>
          <p:spPr>
            <a:xfrm>
              <a:off x="11481046" y="3622941"/>
              <a:ext cx="341518" cy="21808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0C79C0C-A037-BEAA-A68B-2B9DBC20C632}"/>
              </a:ext>
            </a:extLst>
          </p:cNvPr>
          <p:cNvSpPr txBox="1"/>
          <p:nvPr/>
        </p:nvSpPr>
        <p:spPr>
          <a:xfrm>
            <a:off x="9268991" y="6197676"/>
            <a:ext cx="297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</a:rPr>
              <a:t>More on attention later…</a:t>
            </a:r>
          </a:p>
        </p:txBody>
      </p:sp>
    </p:spTree>
    <p:extLst>
      <p:ext uri="{BB962C8B-B14F-4D97-AF65-F5344CB8AC3E}">
        <p14:creationId xmlns:p14="http://schemas.microsoft.com/office/powerpoint/2010/main" val="717786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23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380BE-69F0-4A46-8BD0-C6319FE7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519362"/>
          </a:xfrm>
        </p:spPr>
        <p:txBody>
          <a:bodyPr/>
          <a:lstStyle/>
          <a:p>
            <a:pPr algn="ctr"/>
            <a:r>
              <a:rPr lang="en-US" dirty="0"/>
              <a:t>What type of training leads to </a:t>
            </a:r>
            <a:r>
              <a:rPr lang="en-US" i="1" dirty="0"/>
              <a:t>good </a:t>
            </a:r>
            <a:r>
              <a:rPr lang="en-US" altLang="zh-CN" i="1" dirty="0"/>
              <a:t>word</a:t>
            </a:r>
            <a:r>
              <a:rPr lang="en-US" i="1" dirty="0"/>
              <a:t> representation</a:t>
            </a:r>
            <a:r>
              <a:rPr lang="en-US" dirty="0"/>
              <a:t>?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D25829-73F3-9CA3-BAD2-263EB7127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/>
              <a:t>Let’s think about some exercises we did when learning a new language.</a:t>
            </a:r>
          </a:p>
        </p:txBody>
      </p:sp>
    </p:spTree>
    <p:extLst>
      <p:ext uri="{BB962C8B-B14F-4D97-AF65-F5344CB8AC3E}">
        <p14:creationId xmlns:p14="http://schemas.microsoft.com/office/powerpoint/2010/main" val="2862759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7776-7CE2-28BE-8F8F-9B839FC5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Language modelling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7F1ACB-2B2F-D4E3-9BC8-611859F231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55632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To estimate probability of any sequence of words</a:t>
                </a:r>
              </a:p>
              <a:p>
                <a:pPr lvl="1"/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This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fluffy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dog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."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Given such model, we can</a:t>
                </a:r>
              </a:p>
              <a:p>
                <a:pPr lvl="1"/>
                <a:r>
                  <a:rPr lang="en-US" dirty="0"/>
                  <a:t>Guess missing words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"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This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__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fluffy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dog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“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="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"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Predict next words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"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This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fluffy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="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𝑐𝑎𝑡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"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7F1ACB-2B2F-D4E3-9BC8-611859F231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556321"/>
              </a:xfrm>
              <a:blipFill>
                <a:blip r:embed="rId3"/>
                <a:stretch>
                  <a:fillRect l="-1043" t="-2941" b="-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0416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41A3A-378A-7CF7-3828-989960EA8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 can help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A06CB-F3B2-370C-5F4E-669732DF50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Text generation</a:t>
            </a:r>
          </a:p>
          <a:p>
            <a:pPr lvl="1"/>
            <a:r>
              <a:rPr lang="en-US" dirty="0"/>
              <a:t>Code completion</a:t>
            </a:r>
          </a:p>
          <a:p>
            <a:pPr lvl="1"/>
            <a:r>
              <a:rPr lang="en-US" dirty="0"/>
              <a:t>Text summary</a:t>
            </a:r>
          </a:p>
          <a:p>
            <a:pPr lvl="1"/>
            <a:r>
              <a:rPr lang="en-US" dirty="0"/>
              <a:t>Chat bot </a:t>
            </a:r>
          </a:p>
          <a:p>
            <a:pPr lvl="1"/>
            <a:r>
              <a:rPr lang="en-US" dirty="0"/>
              <a:t>Translation</a:t>
            </a:r>
          </a:p>
          <a:p>
            <a:pPr lvl="1"/>
            <a:r>
              <a:rPr lang="en-US" dirty="0"/>
              <a:t>Grammar correction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13534-C860-C941-25C2-0246E3590D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Text Classification</a:t>
            </a:r>
          </a:p>
          <a:p>
            <a:pPr lvl="1"/>
            <a:r>
              <a:rPr lang="en-US" dirty="0"/>
              <a:t>Detect spam </a:t>
            </a:r>
          </a:p>
          <a:p>
            <a:pPr lvl="1"/>
            <a:r>
              <a:rPr lang="en-US" dirty="0"/>
              <a:t>Authorship attribution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9B415-128E-8845-F266-5B27A87D104F}"/>
              </a:ext>
            </a:extLst>
          </p:cNvPr>
          <p:cNvSpPr txBox="1"/>
          <p:nvPr/>
        </p:nvSpPr>
        <p:spPr>
          <a:xfrm>
            <a:off x="9492791" y="6462402"/>
            <a:ext cx="262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Inspired by MIT 6.8610</a:t>
            </a:r>
          </a:p>
        </p:txBody>
      </p:sp>
    </p:spTree>
    <p:extLst>
      <p:ext uri="{BB962C8B-B14F-4D97-AF65-F5344CB8AC3E}">
        <p14:creationId xmlns:p14="http://schemas.microsoft.com/office/powerpoint/2010/main" val="3862807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11EBB-8D45-27F5-BE71-62BE1D46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E.g. </a:t>
            </a:r>
            <a:r>
              <a:rPr lang="en-US" dirty="0" err="1"/>
              <a:t>Github</a:t>
            </a:r>
            <a:r>
              <a:rPr lang="en-US" dirty="0"/>
              <a:t> Copilot, </a:t>
            </a:r>
            <a:r>
              <a:rPr lang="en-US" dirty="0" err="1"/>
              <a:t>ChatGPT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D9CE8-C5DC-B407-DC12-E8868C5866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99D40-FAA8-7A40-0919-2E1373F7E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AI-Powered GitHub Copilot May Be What Data Scientists Need | CDOTrends">
            <a:extLst>
              <a:ext uri="{FF2B5EF4-FFF2-40B4-BE49-F238E27FC236}">
                <a16:creationId xmlns:a16="http://schemas.microsoft.com/office/drawing/2014/main" id="{C27398A0-D698-9EC6-3C10-C2E1A0BA0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25464"/>
          <a:stretch/>
        </p:blipFill>
        <p:spPr bwMode="auto">
          <a:xfrm>
            <a:off x="691046" y="1825624"/>
            <a:ext cx="5328754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1C732-638D-050B-EB3F-E79DF9C89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28" b="4141"/>
          <a:stretch/>
        </p:blipFill>
        <p:spPr>
          <a:xfrm>
            <a:off x="6166954" y="1825624"/>
            <a:ext cx="5529327" cy="390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51B5-DB13-14E2-7751-6B58CDC4A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learn language model?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0B9A892-AB2D-5A9B-EEA4-49C183AB02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"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This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fluffy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dog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."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Joint density is hard to model… </a:t>
                </a:r>
              </a:p>
              <a:p>
                <a:r>
                  <a:rPr lang="en-US" dirty="0"/>
                  <a:t>Autoregressive LM: Sequential factorization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Model next word probability given all previous words.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Bi-gram model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Assume next word only depends on the last word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0B9A892-AB2D-5A9B-EEA4-49C183AB02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159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3B86-EB97-034D-5C05-1A0B84EE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Word Vectors per </a:t>
            </a:r>
            <a:r>
              <a:rPr lang="en-US" i="1" dirty="0"/>
              <a:t>Language Modelling </a:t>
            </a:r>
            <a:br>
              <a:rPr lang="en-US" dirty="0"/>
            </a:br>
            <a:r>
              <a:rPr lang="en-US" dirty="0"/>
              <a:t>BERT, GPT &amp; CLIP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F74D4-297F-086B-B6FD-B7CB3D58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450"/>
            <a:ext cx="5263937" cy="4195763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Self-supervised learning </a:t>
            </a:r>
            <a:r>
              <a:rPr lang="en-US" dirty="0"/>
              <a:t>of word representation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Language modelling</a:t>
            </a:r>
            <a:r>
              <a:rPr lang="en-US" dirty="0"/>
              <a:t>: predict next word (GPT)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Masked language modelling</a:t>
            </a:r>
            <a:r>
              <a:rPr lang="en-US" dirty="0"/>
              <a:t>: predict missing words (BERT)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altLang="zh-CN" b="1" dirty="0"/>
              <a:t>Contrastive Learning</a:t>
            </a:r>
            <a:r>
              <a:rPr lang="en-US" altLang="zh-CN" dirty="0"/>
              <a:t>: matching image and text. (CLIP)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FED62-00D4-300B-F518-D21F3C22774C}"/>
              </a:ext>
            </a:extLst>
          </p:cNvPr>
          <p:cNvSpPr txBox="1"/>
          <p:nvPr/>
        </p:nvSpPr>
        <p:spPr>
          <a:xfrm>
            <a:off x="6331945" y="6492240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hlinkClick r:id="rId2"/>
              </a:rPr>
              <a:t>MLM — Sentence-Transformers documentation (sbert.net)</a:t>
            </a:r>
            <a:endParaRPr lang="en-US"/>
          </a:p>
        </p:txBody>
      </p:sp>
      <p:pic>
        <p:nvPicPr>
          <p:cNvPr id="9218" name="Picture 2" descr="MLM working">
            <a:extLst>
              <a:ext uri="{FF2B5EF4-FFF2-40B4-BE49-F238E27FC236}">
                <a16:creationId xmlns:a16="http://schemas.microsoft.com/office/drawing/2014/main" id="{F44485D4-0FA7-E8E8-B87A-5864579C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37" y="1949450"/>
            <a:ext cx="6089863" cy="31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7B42FA-22F0-98B9-AA3A-9A0EF53D5ABE}"/>
              </a:ext>
            </a:extLst>
          </p:cNvPr>
          <p:cNvSpPr txBox="1"/>
          <p:nvPr/>
        </p:nvSpPr>
        <p:spPr>
          <a:xfrm>
            <a:off x="7207260" y="1466126"/>
            <a:ext cx="4621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Downstream Classifier can decode: </a:t>
            </a:r>
          </a:p>
          <a:p>
            <a:r>
              <a:rPr lang="en-US" sz="2000" b="1" dirty="0"/>
              <a:t>Part of speech, Sentiment, …</a:t>
            </a:r>
          </a:p>
        </p:txBody>
      </p:sp>
    </p:spTree>
    <p:extLst>
      <p:ext uri="{BB962C8B-B14F-4D97-AF65-F5344CB8AC3E}">
        <p14:creationId xmlns:p14="http://schemas.microsoft.com/office/powerpoint/2010/main" val="108488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5FDC25DD-01CC-94E9-7F1A-DC559BF4D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1BC435-618E-07BF-63FF-701D2AB9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10" y="2242539"/>
            <a:ext cx="7459980" cy="1425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b="1"/>
              <a:t>Part I</a:t>
            </a:r>
            <a:r>
              <a:rPr lang="en-US" sz="4600"/>
              <a:t>  </a:t>
            </a:r>
            <a:br>
              <a:rPr lang="en-US" sz="4600"/>
            </a:br>
            <a:r>
              <a:rPr lang="en-US" sz="4600"/>
              <a:t>Beyond Supervised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0694D4-2484-6FD9-8EDE-E78BC9D55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6010" y="3884037"/>
            <a:ext cx="7459980" cy="46888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How to learn without labelling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180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25D57-0687-0FAC-A35B-7DF6754E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46960" cy="1325563"/>
          </a:xfrm>
        </p:spPr>
        <p:txBody>
          <a:bodyPr/>
          <a:lstStyle/>
          <a:p>
            <a:r>
              <a:rPr lang="en-US" dirty="0"/>
              <a:t>Why language modelling learns good word representation?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9967B6-0F1A-A987-1D88-B7689159A1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i="1" dirty="0"/>
                  <a:t>meaning </a:t>
                </a:r>
                <a:r>
                  <a:rPr lang="en-US" dirty="0"/>
                  <a:t>of a word manifests in its </a:t>
                </a:r>
                <a:r>
                  <a:rPr lang="en-US" i="1" dirty="0"/>
                  <a:t>effect on its companion</a:t>
                </a:r>
                <a:r>
                  <a:rPr lang="en-US" dirty="0"/>
                  <a:t>…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b="0" dirty="0"/>
                  <a:t> are interchangeable in all context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457200" lvl="1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have the same meaning.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Semantically similar words have similar effect on context, so they tend to have similar word vector.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9967B6-0F1A-A987-1D88-B7689159A1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673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3BE42A-F09F-D79C-D372-9BF8E049C80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Pretraining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/>
                  <a:t> fine-tuning paradigm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3BE42A-F09F-D79C-D372-9BF8E049C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33AFF495-1920-2A74-8641-BB5237D4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14" y="3429000"/>
            <a:ext cx="63472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B66ACC-7F76-84D1-3B7E-FB0A97831182}"/>
              </a:ext>
            </a:extLst>
          </p:cNvPr>
          <p:cNvSpPr txBox="1"/>
          <p:nvPr/>
        </p:nvSpPr>
        <p:spPr>
          <a:xfrm>
            <a:off x="5045825" y="2995088"/>
            <a:ext cx="599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Downstream usage 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4D6AB-5670-0215-D79A-680E1E89C516}"/>
              </a:ext>
            </a:extLst>
          </p:cNvPr>
          <p:cNvSpPr txBox="1"/>
          <p:nvPr/>
        </p:nvSpPr>
        <p:spPr>
          <a:xfrm>
            <a:off x="5045825" y="1506022"/>
            <a:ext cx="5993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Language Model Pretraining: </a:t>
            </a:r>
          </a:p>
          <a:p>
            <a:endParaRPr lang="en-US" dirty="0"/>
          </a:p>
          <a:p>
            <a:r>
              <a:rPr lang="en-US" dirty="0"/>
              <a:t>Wikipedia-text, Papers, Books…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23452-7B85-D078-8916-E06AA9C675D6}"/>
              </a:ext>
            </a:extLst>
          </p:cNvPr>
          <p:cNvSpPr txBox="1"/>
          <p:nvPr/>
        </p:nvSpPr>
        <p:spPr>
          <a:xfrm>
            <a:off x="838201" y="1506022"/>
            <a:ext cx="3780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Vision Model Pretraining: </a:t>
            </a:r>
          </a:p>
          <a:p>
            <a:endParaRPr lang="en-US" dirty="0"/>
          </a:p>
          <a:p>
            <a:r>
              <a:rPr lang="en-US" dirty="0"/>
              <a:t>ImageNet 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22E4E-D14D-57D8-4DD4-F4A196390928}"/>
              </a:ext>
            </a:extLst>
          </p:cNvPr>
          <p:cNvSpPr txBox="1"/>
          <p:nvPr/>
        </p:nvSpPr>
        <p:spPr>
          <a:xfrm>
            <a:off x="838200" y="2995088"/>
            <a:ext cx="420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Downstream usage </a:t>
            </a:r>
            <a:endParaRPr lang="en-US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8104A-CAE2-B21E-6731-D5B1AB96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8" y="2456298"/>
            <a:ext cx="2429790" cy="3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A1BA2-C29D-A81C-6A3E-87A376C2D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301" y="1513261"/>
            <a:ext cx="3600659" cy="1764701"/>
          </a:xfrm>
          <a:prstGeom prst="rect">
            <a:avLst/>
          </a:prstGeom>
        </p:spPr>
      </p:pic>
      <p:pic>
        <p:nvPicPr>
          <p:cNvPr id="13" name="Picture 12" descr="A red car parked on a road&#10;&#10;Description automatically generated with low confidence">
            <a:extLst>
              <a:ext uri="{FF2B5EF4-FFF2-40B4-BE49-F238E27FC236}">
                <a16:creationId xmlns:a16="http://schemas.microsoft.com/office/drawing/2014/main" id="{23882546-625E-0E13-A527-E402FB5ED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8" y="3802860"/>
            <a:ext cx="1100381" cy="1100381"/>
          </a:xfrm>
          <a:prstGeom prst="rect">
            <a:avLst/>
          </a:prstGeom>
        </p:spPr>
      </p:pic>
      <p:pic>
        <p:nvPicPr>
          <p:cNvPr id="15" name="Picture 14" descr="A blue car parked on a road&#10;&#10;Description automatically generated with medium confidence">
            <a:extLst>
              <a:ext uri="{FF2B5EF4-FFF2-40B4-BE49-F238E27FC236}">
                <a16:creationId xmlns:a16="http://schemas.microsoft.com/office/drawing/2014/main" id="{269490E8-D676-C283-CFDF-55BD86F71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78" y="3802860"/>
            <a:ext cx="1100381" cy="1100381"/>
          </a:xfrm>
          <a:prstGeom prst="rect">
            <a:avLst/>
          </a:prstGeom>
        </p:spPr>
      </p:pic>
      <p:pic>
        <p:nvPicPr>
          <p:cNvPr id="17" name="Picture 1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24E35C3-FE70-E161-C470-3D6798B8E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38" y="3802860"/>
            <a:ext cx="1100381" cy="11003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15E839-EADD-D6B9-6DBA-996056F4A248}"/>
              </a:ext>
            </a:extLst>
          </p:cNvPr>
          <p:cNvSpPr txBox="1"/>
          <p:nvPr/>
        </p:nvSpPr>
        <p:spPr>
          <a:xfrm>
            <a:off x="942618" y="3429000"/>
            <a:ext cx="353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Classification, segmentation etc.</a:t>
            </a:r>
          </a:p>
        </p:txBody>
      </p:sp>
    </p:spTree>
    <p:extLst>
      <p:ext uri="{BB962C8B-B14F-4D97-AF65-F5344CB8AC3E}">
        <p14:creationId xmlns:p14="http://schemas.microsoft.com/office/powerpoint/2010/main" val="2320686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F0A1-7D6B-C807-8E59-2FB6932F5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Interim Summary</a:t>
            </a:r>
            <a:r>
              <a:rPr lang="en-US" dirty="0"/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C246D-9E4C-E1DF-A794-D0A6AEE5A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416"/>
            <a:ext cx="10515600" cy="4667250"/>
          </a:xfrm>
        </p:spPr>
        <p:txBody>
          <a:bodyPr>
            <a:normAutofit/>
          </a:bodyPr>
          <a:lstStyle/>
          <a:p>
            <a:r>
              <a:rPr lang="en-US" b="1" dirty="0"/>
              <a:t>Final goal </a:t>
            </a:r>
            <a:r>
              <a:rPr lang="en-US" dirty="0"/>
              <a:t>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 language model</a:t>
            </a:r>
          </a:p>
          <a:p>
            <a:pPr lvl="1"/>
            <a:r>
              <a:rPr lang="en-US" altLang="zh-CN" dirty="0"/>
              <a:t>A </a:t>
            </a:r>
            <a:r>
              <a:rPr lang="en-US" altLang="zh-CN" i="1" dirty="0"/>
              <a:t>good</a:t>
            </a:r>
            <a:r>
              <a:rPr lang="zh-CN" altLang="en-US" i="1" dirty="0"/>
              <a:t> </a:t>
            </a:r>
            <a:r>
              <a:rPr lang="en-US" altLang="zh-CN" i="1" dirty="0"/>
              <a:t>representation</a:t>
            </a:r>
            <a:r>
              <a:rPr lang="zh-CN" altLang="en-US" i="1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words, sentence, paragraph. </a:t>
            </a:r>
          </a:p>
          <a:p>
            <a:pPr lvl="1"/>
            <a:endParaRPr lang="en-US" b="1" dirty="0"/>
          </a:p>
          <a:p>
            <a:r>
              <a:rPr lang="en-US" b="1" dirty="0"/>
              <a:t>Model architecture</a:t>
            </a:r>
          </a:p>
          <a:p>
            <a:pPr lvl="1"/>
            <a:r>
              <a:rPr lang="en-US" dirty="0"/>
              <a:t>RNN (LSTM, GRU), Transformer, etc.</a:t>
            </a:r>
          </a:p>
          <a:p>
            <a:pPr lvl="1"/>
            <a:endParaRPr lang="en-US" dirty="0"/>
          </a:p>
          <a:p>
            <a:r>
              <a:rPr lang="en-US" b="1" dirty="0"/>
              <a:t>Learning method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Self-supervised learning (SSL) </a:t>
            </a:r>
          </a:p>
          <a:p>
            <a:pPr lvl="2"/>
            <a:r>
              <a:rPr lang="en-US" dirty="0"/>
              <a:t>Language modelling: Predict missing words / next words</a:t>
            </a:r>
          </a:p>
          <a:p>
            <a:pPr lvl="1"/>
            <a:r>
              <a:rPr lang="en-US" dirty="0"/>
              <a:t>Multi-modal supervision.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98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0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AA0451C-57EA-B085-0D87-48E629480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3314" b="3043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F4C241-C65E-E09A-EA53-6D435321E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>
                <a:solidFill>
                  <a:srgbClr val="FFFFFF"/>
                </a:solidFill>
              </a:rPr>
              <a:t>Part III  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Attention &amp; Transformer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95FD4-D7CC-6F77-9D88-27B1F8416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72040"/>
            <a:ext cx="10515600" cy="138431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23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1E2D200-2996-292A-D567-4A49DDCE58B0}"/>
              </a:ext>
            </a:extLst>
          </p:cNvPr>
          <p:cNvGrpSpPr/>
          <p:nvPr/>
        </p:nvGrpSpPr>
        <p:grpSpPr>
          <a:xfrm>
            <a:off x="276340" y="1865344"/>
            <a:ext cx="5522164" cy="707886"/>
            <a:chOff x="6504955" y="2224506"/>
            <a:chExt cx="5522164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005F2B-635B-1EB3-FBF3-01B2712E7D38}"/>
                </a:ext>
              </a:extLst>
            </p:cNvPr>
            <p:cNvSpPr txBox="1"/>
            <p:nvPr/>
          </p:nvSpPr>
          <p:spPr>
            <a:xfrm>
              <a:off x="8270367" y="2468334"/>
              <a:ext cx="3756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   love   cats   and   dogs  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DD32A4-9AAE-8C0D-9B4C-9BA554546C35}"/>
                </a:ext>
              </a:extLst>
            </p:cNvPr>
            <p:cNvSpPr txBox="1"/>
            <p:nvPr/>
          </p:nvSpPr>
          <p:spPr>
            <a:xfrm>
              <a:off x="6504955" y="2224506"/>
              <a:ext cx="15074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/>
                <a:t>Original sentence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F8ABEB-CA17-0E2D-583E-61F15E94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800" b="1"/>
              <a:t>Origin of </a:t>
            </a:r>
            <a:r>
              <a:rPr lang="en-US" sz="4800" b="1"/>
              <a:t>Attention: </a:t>
            </a:r>
            <a:br>
              <a:rPr lang="en-US"/>
            </a:br>
            <a:r>
              <a:rPr lang="en-US"/>
              <a:t>Machine Translation (Seq2Seq)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C25B-6418-6D37-7017-91500CC97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47199"/>
            <a:ext cx="10515600" cy="1096454"/>
          </a:xfrm>
        </p:spPr>
        <p:txBody>
          <a:bodyPr/>
          <a:lstStyle/>
          <a:p>
            <a:r>
              <a:rPr lang="en-US"/>
              <a:t>Use </a:t>
            </a:r>
            <a:r>
              <a:rPr lang="en-US" b="1"/>
              <a:t>Attention</a:t>
            </a:r>
            <a:r>
              <a:rPr lang="en-US"/>
              <a:t> to retrieve </a:t>
            </a:r>
            <a:r>
              <a:rPr lang="en-US" b="1"/>
              <a:t>relevant info </a:t>
            </a:r>
            <a:r>
              <a:rPr lang="en-US"/>
              <a:t>from a batch of vectors. </a:t>
            </a:r>
          </a:p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BB4B3F-47F0-2122-3305-50A1CCF1FA6C}"/>
              </a:ext>
            </a:extLst>
          </p:cNvPr>
          <p:cNvGrpSpPr/>
          <p:nvPr/>
        </p:nvGrpSpPr>
        <p:grpSpPr>
          <a:xfrm>
            <a:off x="75573" y="2639631"/>
            <a:ext cx="5518376" cy="1376530"/>
            <a:chOff x="6304188" y="3564499"/>
            <a:chExt cx="5518376" cy="13765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99DA59F-EE7E-60D1-03CE-55478D70E9D5}"/>
                    </a:ext>
                  </a:extLst>
                </p:cNvPr>
                <p:cNvSpPr/>
                <p:nvPr/>
              </p:nvSpPr>
              <p:spPr>
                <a:xfrm>
                  <a:off x="8264117" y="3622946"/>
                  <a:ext cx="341518" cy="131808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99DA59F-EE7E-60D1-03CE-55478D70E9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4117" y="3622946"/>
                  <a:ext cx="341518" cy="1318083"/>
                </a:xfrm>
                <a:prstGeom prst="rect">
                  <a:avLst/>
                </a:prstGeom>
                <a:blipFill>
                  <a:blip r:embed="rId2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85D16A0-1D6B-CFF2-6DA2-02319786335D}"/>
                    </a:ext>
                  </a:extLst>
                </p:cNvPr>
                <p:cNvSpPr/>
                <p:nvPr/>
              </p:nvSpPr>
              <p:spPr>
                <a:xfrm>
                  <a:off x="8907503" y="3622945"/>
                  <a:ext cx="341518" cy="131808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85D16A0-1D6B-CFF2-6DA2-0231978633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7503" y="3622945"/>
                  <a:ext cx="341518" cy="1318083"/>
                </a:xfrm>
                <a:prstGeom prst="rect">
                  <a:avLst/>
                </a:prstGeom>
                <a:blipFill>
                  <a:blip r:embed="rId3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74242CE-68FD-DA22-231E-2C1EF65BFC34}"/>
                    </a:ext>
                  </a:extLst>
                </p:cNvPr>
                <p:cNvSpPr/>
                <p:nvPr/>
              </p:nvSpPr>
              <p:spPr>
                <a:xfrm>
                  <a:off x="9550889" y="3622944"/>
                  <a:ext cx="341518" cy="1318083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74242CE-68FD-DA22-231E-2C1EF65BFC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0889" y="3622944"/>
                  <a:ext cx="341518" cy="1318083"/>
                </a:xfrm>
                <a:prstGeom prst="rect">
                  <a:avLst/>
                </a:prstGeom>
                <a:blipFill>
                  <a:blip r:embed="rId4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173CD96-A556-8017-153D-19C9D16606B4}"/>
                    </a:ext>
                  </a:extLst>
                </p:cNvPr>
                <p:cNvSpPr/>
                <p:nvPr/>
              </p:nvSpPr>
              <p:spPr>
                <a:xfrm>
                  <a:off x="10194275" y="3622943"/>
                  <a:ext cx="341518" cy="1318083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173CD96-A556-8017-153D-19C9D16606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4275" y="3622943"/>
                  <a:ext cx="341518" cy="1318083"/>
                </a:xfrm>
                <a:prstGeom prst="rect">
                  <a:avLst/>
                </a:prstGeom>
                <a:blipFill>
                  <a:blip r:embed="rId5"/>
                  <a:stretch>
                    <a:fillRect l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E6DB06A-FE95-B695-DF20-7A284AB2F3C8}"/>
                    </a:ext>
                  </a:extLst>
                </p:cNvPr>
                <p:cNvSpPr/>
                <p:nvPr/>
              </p:nvSpPr>
              <p:spPr>
                <a:xfrm>
                  <a:off x="10837661" y="3622942"/>
                  <a:ext cx="341518" cy="1318083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E6DB06A-FE95-B695-DF20-7A284AB2F3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7661" y="3622942"/>
                  <a:ext cx="341518" cy="1318083"/>
                </a:xfrm>
                <a:prstGeom prst="rect">
                  <a:avLst/>
                </a:prstGeom>
                <a:blipFill>
                  <a:blip r:embed="rId6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A7F44FB-AAEA-AAE4-0C41-BDD7FD01984D}"/>
                    </a:ext>
                  </a:extLst>
                </p:cNvPr>
                <p:cNvSpPr/>
                <p:nvPr/>
              </p:nvSpPr>
              <p:spPr>
                <a:xfrm>
                  <a:off x="11481046" y="3622941"/>
                  <a:ext cx="341518" cy="1318083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A7F44FB-AAEA-AAE4-0C41-BDD7FD0198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1046" y="3622941"/>
                  <a:ext cx="341518" cy="1318083"/>
                </a:xfrm>
                <a:prstGeom prst="rect">
                  <a:avLst/>
                </a:prstGeom>
                <a:blipFill>
                  <a:blip r:embed="rId7"/>
                  <a:stretch>
                    <a:fillRect l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6A5A69-6033-389B-0126-F094B7A71418}"/>
                </a:ext>
              </a:extLst>
            </p:cNvPr>
            <p:cNvSpPr txBox="1"/>
            <p:nvPr/>
          </p:nvSpPr>
          <p:spPr>
            <a:xfrm>
              <a:off x="6304188" y="3564499"/>
              <a:ext cx="16894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/>
                <a:t>Encoder hidden state</a:t>
              </a:r>
            </a:p>
            <a:p>
              <a:pPr algn="r"/>
              <a:r>
                <a:rPr lang="en-US" sz="2000" b="1"/>
                <a:t>(Word Vectors)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D3E31BC-9481-2720-E054-47BC54300F7D}"/>
              </a:ext>
            </a:extLst>
          </p:cNvPr>
          <p:cNvSpPr txBox="1"/>
          <p:nvPr/>
        </p:nvSpPr>
        <p:spPr>
          <a:xfrm>
            <a:off x="8568026" y="6903726"/>
            <a:ext cx="268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 i="0">
                <a:solidFill>
                  <a:srgbClr val="E8EAED"/>
                </a:solidFill>
                <a:effectLst/>
                <a:latin typeface="arial" panose="020B0604020202020204" pitchFamily="34" charset="0"/>
              </a:rPr>
              <a:t>我爱猫咪和狗狗。</a:t>
            </a:r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627C2-6D84-2318-0853-1F194B96B03F}"/>
              </a:ext>
            </a:extLst>
          </p:cNvPr>
          <p:cNvSpPr txBox="1"/>
          <p:nvPr/>
        </p:nvSpPr>
        <p:spPr>
          <a:xfrm>
            <a:off x="3898196" y="6858000"/>
            <a:ext cx="404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FF0000"/>
                </a:highlight>
                <a:latin typeface="+mj-lt"/>
                <a:ea typeface="inherit"/>
              </a:rPr>
              <a:t>J'adore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+mj-lt"/>
                <a:ea typeface="inherit"/>
              </a:rPr>
              <a:t> 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363B97"/>
                </a:highlight>
                <a:latin typeface="+mj-lt"/>
                <a:ea typeface="inherit"/>
              </a:rPr>
              <a:t>les</a:t>
            </a:r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+mj-lt"/>
                <a:ea typeface="inherit"/>
              </a:rPr>
              <a:t> chats et les chiens.</a:t>
            </a:r>
            <a:r>
              <a:rPr kumimoji="0" lang="fr-FR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kumimoji="0" lang="fr-FR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A987B0-EBAA-A40F-045F-FD73F5F3896B}"/>
                  </a:ext>
                </a:extLst>
              </p:cNvPr>
              <p:cNvSpPr/>
              <p:nvPr/>
            </p:nvSpPr>
            <p:spPr>
              <a:xfrm>
                <a:off x="7152956" y="2698073"/>
                <a:ext cx="341518" cy="131808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A987B0-EBAA-A40F-045F-FD73F5F38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956" y="2698073"/>
                <a:ext cx="341518" cy="1318083"/>
              </a:xfrm>
              <a:prstGeom prst="rect">
                <a:avLst/>
              </a:prstGeom>
              <a:blipFill>
                <a:blip r:embed="rId8"/>
                <a:stretch>
                  <a:fillRect l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9FA211D7-C525-1F07-2D5C-688791BE20F2}"/>
              </a:ext>
            </a:extLst>
          </p:cNvPr>
          <p:cNvGrpSpPr/>
          <p:nvPr/>
        </p:nvGrpSpPr>
        <p:grpSpPr>
          <a:xfrm>
            <a:off x="2132896" y="4026574"/>
            <a:ext cx="5215355" cy="1117667"/>
            <a:chOff x="2132896" y="4026574"/>
            <a:chExt cx="5215355" cy="111766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F7D1951-BB3B-5F2F-3BF9-AEABD9363147}"/>
                </a:ext>
              </a:extLst>
            </p:cNvPr>
            <p:cNvSpPr/>
            <p:nvPr/>
          </p:nvSpPr>
          <p:spPr>
            <a:xfrm>
              <a:off x="2132896" y="4026574"/>
              <a:ext cx="5215355" cy="1117667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2130"/>
                <a:gd name="connsiteX1" fmla="*/ 2688116 w 5067759"/>
                <a:gd name="connsiteY1" fmla="*/ 451689 h 452130"/>
                <a:gd name="connsiteX2" fmla="*/ 0 w 5067759"/>
                <a:gd name="connsiteY2" fmla="*/ 0 h 452130"/>
                <a:gd name="connsiteX0" fmla="*/ 5067759 w 5067759"/>
                <a:gd name="connsiteY0" fmla="*/ 1 h 452246"/>
                <a:gd name="connsiteX1" fmla="*/ 2688116 w 5067759"/>
                <a:gd name="connsiteY1" fmla="*/ 451689 h 452246"/>
                <a:gd name="connsiteX2" fmla="*/ 0 w 5067759"/>
                <a:gd name="connsiteY2" fmla="*/ 0 h 452246"/>
                <a:gd name="connsiteX0" fmla="*/ 5067759 w 5067759"/>
                <a:gd name="connsiteY0" fmla="*/ 1 h 452418"/>
                <a:gd name="connsiteX1" fmla="*/ 2688116 w 5067759"/>
                <a:gd name="connsiteY1" fmla="*/ 451689 h 452418"/>
                <a:gd name="connsiteX2" fmla="*/ 0 w 5067759"/>
                <a:gd name="connsiteY2" fmla="*/ 0 h 452418"/>
                <a:gd name="connsiteX0" fmla="*/ 5067759 w 5067759"/>
                <a:gd name="connsiteY0" fmla="*/ 1 h 453777"/>
                <a:gd name="connsiteX1" fmla="*/ 2688116 w 5067759"/>
                <a:gd name="connsiteY1" fmla="*/ 451689 h 453777"/>
                <a:gd name="connsiteX2" fmla="*/ 0 w 5067759"/>
                <a:gd name="connsiteY2" fmla="*/ 0 h 453777"/>
                <a:gd name="connsiteX0" fmla="*/ 5067759 w 5067759"/>
                <a:gd name="connsiteY0" fmla="*/ 1 h 453777"/>
                <a:gd name="connsiteX1" fmla="*/ 2688116 w 5067759"/>
                <a:gd name="connsiteY1" fmla="*/ 451689 h 453777"/>
                <a:gd name="connsiteX2" fmla="*/ 0 w 5067759"/>
                <a:gd name="connsiteY2" fmla="*/ 0 h 453777"/>
                <a:gd name="connsiteX0" fmla="*/ 5067759 w 5067759"/>
                <a:gd name="connsiteY0" fmla="*/ 1 h 453777"/>
                <a:gd name="connsiteX1" fmla="*/ 2688116 w 5067759"/>
                <a:gd name="connsiteY1" fmla="*/ 451689 h 453777"/>
                <a:gd name="connsiteX2" fmla="*/ 0 w 5067759"/>
                <a:gd name="connsiteY2" fmla="*/ 0 h 45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453777">
                  <a:moveTo>
                    <a:pt x="5067759" y="1"/>
                  </a:moveTo>
                  <a:cubicBezTo>
                    <a:pt x="4594034" y="295620"/>
                    <a:pt x="3893841" y="422781"/>
                    <a:pt x="2688116" y="451689"/>
                  </a:cubicBezTo>
                  <a:cubicBezTo>
                    <a:pt x="1555459" y="471652"/>
                    <a:pt x="1089804" y="350563"/>
                    <a:pt x="0" y="0"/>
                  </a:cubicBezTo>
                </a:path>
              </a:pathLst>
            </a:custGeom>
            <a:noFill/>
            <a:ln w="57150">
              <a:solidFill>
                <a:schemeClr val="accent3">
                  <a:lumMod val="20000"/>
                  <a:lumOff val="8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0E468A-E8B9-8CB6-C9B0-F0E30E7B8391}"/>
                </a:ext>
              </a:extLst>
            </p:cNvPr>
            <p:cNvSpPr/>
            <p:nvPr/>
          </p:nvSpPr>
          <p:spPr>
            <a:xfrm>
              <a:off x="2826960" y="4055422"/>
              <a:ext cx="4521291" cy="733595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425033">
                  <a:moveTo>
                    <a:pt x="5067759" y="1"/>
                  </a:moveTo>
                  <a:cubicBezTo>
                    <a:pt x="4594034" y="295620"/>
                    <a:pt x="2949354" y="421995"/>
                    <a:pt x="2295364" y="420246"/>
                  </a:cubicBezTo>
                  <a:cubicBezTo>
                    <a:pt x="1313594" y="444973"/>
                    <a:pt x="649076" y="383858"/>
                    <a:pt x="0" y="0"/>
                  </a:cubicBezTo>
                </a:path>
              </a:pathLst>
            </a:custGeom>
            <a:noFill/>
            <a:ln w="57150">
              <a:solidFill>
                <a:schemeClr val="accent3">
                  <a:lumMod val="20000"/>
                  <a:lumOff val="8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6F7751-EF0B-407F-6879-0D62F9EFABF4}"/>
                  </a:ext>
                </a:extLst>
              </p:cNvPr>
              <p:cNvSpPr/>
              <p:nvPr/>
            </p:nvSpPr>
            <p:spPr>
              <a:xfrm>
                <a:off x="8096457" y="2698072"/>
                <a:ext cx="341518" cy="131808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6F7751-EF0B-407F-6879-0D62F9EFA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457" y="2698072"/>
                <a:ext cx="341518" cy="1318083"/>
              </a:xfrm>
              <a:prstGeom prst="rect">
                <a:avLst/>
              </a:prstGeom>
              <a:blipFill>
                <a:blip r:embed="rId9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6231A84-FCB4-BADE-A93F-3946DB74952A}"/>
              </a:ext>
            </a:extLst>
          </p:cNvPr>
          <p:cNvSpPr/>
          <p:nvPr/>
        </p:nvSpPr>
        <p:spPr>
          <a:xfrm>
            <a:off x="3470313" y="4045003"/>
            <a:ext cx="4832734" cy="733595"/>
          </a:xfrm>
          <a:custGeom>
            <a:avLst/>
            <a:gdLst>
              <a:gd name="connsiteX0" fmla="*/ 5122843 w 5306764"/>
              <a:gd name="connsiteY0" fmla="*/ 66257 h 421563"/>
              <a:gd name="connsiteX1" fmla="*/ 5078776 w 5306764"/>
              <a:gd name="connsiteY1" fmla="*/ 176426 h 421563"/>
              <a:gd name="connsiteX2" fmla="*/ 2864385 w 5306764"/>
              <a:gd name="connsiteY2" fmla="*/ 418797 h 421563"/>
              <a:gd name="connsiteX3" fmla="*/ 0 w 5306764"/>
              <a:gd name="connsiteY3" fmla="*/ 156 h 421563"/>
              <a:gd name="connsiteX0" fmla="*/ 5122843 w 5148465"/>
              <a:gd name="connsiteY0" fmla="*/ 66257 h 431003"/>
              <a:gd name="connsiteX1" fmla="*/ 4230477 w 5148465"/>
              <a:gd name="connsiteY1" fmla="*/ 363713 h 431003"/>
              <a:gd name="connsiteX2" fmla="*/ 2864385 w 5148465"/>
              <a:gd name="connsiteY2" fmla="*/ 418797 h 431003"/>
              <a:gd name="connsiteX3" fmla="*/ 0 w 5148465"/>
              <a:gd name="connsiteY3" fmla="*/ 156 h 431003"/>
              <a:gd name="connsiteX0" fmla="*/ 5122843 w 5154873"/>
              <a:gd name="connsiteY0" fmla="*/ 66271 h 406198"/>
              <a:gd name="connsiteX1" fmla="*/ 4230477 w 5154873"/>
              <a:gd name="connsiteY1" fmla="*/ 363727 h 406198"/>
              <a:gd name="connsiteX2" fmla="*/ 1817783 w 5154873"/>
              <a:gd name="connsiteY2" fmla="*/ 385761 h 406198"/>
              <a:gd name="connsiteX3" fmla="*/ 0 w 5154873"/>
              <a:gd name="connsiteY3" fmla="*/ 170 h 406198"/>
              <a:gd name="connsiteX0" fmla="*/ 5122843 w 5154873"/>
              <a:gd name="connsiteY0" fmla="*/ 66271 h 454231"/>
              <a:gd name="connsiteX1" fmla="*/ 4230477 w 5154873"/>
              <a:gd name="connsiteY1" fmla="*/ 363727 h 454231"/>
              <a:gd name="connsiteX2" fmla="*/ 1817783 w 5154873"/>
              <a:gd name="connsiteY2" fmla="*/ 385761 h 454231"/>
              <a:gd name="connsiteX3" fmla="*/ 0 w 5154873"/>
              <a:gd name="connsiteY3" fmla="*/ 170 h 454231"/>
              <a:gd name="connsiteX0" fmla="*/ 5122843 w 5154873"/>
              <a:gd name="connsiteY0" fmla="*/ 66271 h 474779"/>
              <a:gd name="connsiteX1" fmla="*/ 4230477 w 5154873"/>
              <a:gd name="connsiteY1" fmla="*/ 418812 h 474779"/>
              <a:gd name="connsiteX2" fmla="*/ 1817783 w 5154873"/>
              <a:gd name="connsiteY2" fmla="*/ 385761 h 474779"/>
              <a:gd name="connsiteX3" fmla="*/ 0 w 5154873"/>
              <a:gd name="connsiteY3" fmla="*/ 170 h 474779"/>
              <a:gd name="connsiteX0" fmla="*/ 4230477 w 4230477"/>
              <a:gd name="connsiteY0" fmla="*/ 418812 h 474779"/>
              <a:gd name="connsiteX1" fmla="*/ 1817783 w 4230477"/>
              <a:gd name="connsiteY1" fmla="*/ 385761 h 474779"/>
              <a:gd name="connsiteX2" fmla="*/ 0 w 4230477"/>
              <a:gd name="connsiteY2" fmla="*/ 170 h 474779"/>
              <a:gd name="connsiteX0" fmla="*/ 5067759 w 5067759"/>
              <a:gd name="connsiteY0" fmla="*/ 171 h 411453"/>
              <a:gd name="connsiteX1" fmla="*/ 1817783 w 5067759"/>
              <a:gd name="connsiteY1" fmla="*/ 385761 h 411453"/>
              <a:gd name="connsiteX2" fmla="*/ 0 w 5067759"/>
              <a:gd name="connsiteY2" fmla="*/ 170 h 411453"/>
              <a:gd name="connsiteX0" fmla="*/ 5067759 w 5067759"/>
              <a:gd name="connsiteY0" fmla="*/ 171 h 427664"/>
              <a:gd name="connsiteX1" fmla="*/ 1817783 w 5067759"/>
              <a:gd name="connsiteY1" fmla="*/ 385761 h 427664"/>
              <a:gd name="connsiteX2" fmla="*/ 0 w 5067759"/>
              <a:gd name="connsiteY2" fmla="*/ 170 h 427664"/>
              <a:gd name="connsiteX0" fmla="*/ 5067759 w 5067759"/>
              <a:gd name="connsiteY0" fmla="*/ 158 h 457322"/>
              <a:gd name="connsiteX1" fmla="*/ 3128790 w 5067759"/>
              <a:gd name="connsiteY1" fmla="*/ 418798 h 457322"/>
              <a:gd name="connsiteX2" fmla="*/ 0 w 5067759"/>
              <a:gd name="connsiteY2" fmla="*/ 157 h 457322"/>
              <a:gd name="connsiteX0" fmla="*/ 5067759 w 5067759"/>
              <a:gd name="connsiteY0" fmla="*/ 146 h 487448"/>
              <a:gd name="connsiteX1" fmla="*/ 3106757 w 5067759"/>
              <a:gd name="connsiteY1" fmla="*/ 451834 h 487448"/>
              <a:gd name="connsiteX2" fmla="*/ 0 w 5067759"/>
              <a:gd name="connsiteY2" fmla="*/ 145 h 487448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46 h 453667"/>
              <a:gd name="connsiteX1" fmla="*/ 3106757 w 5067759"/>
              <a:gd name="connsiteY1" fmla="*/ 451834 h 453667"/>
              <a:gd name="connsiteX2" fmla="*/ 0 w 5067759"/>
              <a:gd name="connsiteY2" fmla="*/ 145 h 453667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34 h 452011"/>
              <a:gd name="connsiteX1" fmla="*/ 3106757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34 h 452011"/>
              <a:gd name="connsiteX1" fmla="*/ 2688116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 h 457893"/>
              <a:gd name="connsiteX1" fmla="*/ 2688116 w 5067759"/>
              <a:gd name="connsiteY1" fmla="*/ 451689 h 457893"/>
              <a:gd name="connsiteX2" fmla="*/ 0 w 5067759"/>
              <a:gd name="connsiteY2" fmla="*/ 0 h 457893"/>
              <a:gd name="connsiteX0" fmla="*/ 5067759 w 5067759"/>
              <a:gd name="connsiteY0" fmla="*/ 1 h 431000"/>
              <a:gd name="connsiteX1" fmla="*/ 2295364 w 5067759"/>
              <a:gd name="connsiteY1" fmla="*/ 420246 h 431000"/>
              <a:gd name="connsiteX2" fmla="*/ 0 w 5067759"/>
              <a:gd name="connsiteY2" fmla="*/ 0 h 431000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759" h="425033">
                <a:moveTo>
                  <a:pt x="5067759" y="1"/>
                </a:moveTo>
                <a:cubicBezTo>
                  <a:pt x="4594034" y="295620"/>
                  <a:pt x="2949354" y="421995"/>
                  <a:pt x="2295364" y="420246"/>
                </a:cubicBezTo>
                <a:cubicBezTo>
                  <a:pt x="1313594" y="444973"/>
                  <a:pt x="649076" y="383858"/>
                  <a:pt x="0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7BD8745-9346-1F15-A8BA-7B8E90C6AA5F}"/>
                  </a:ext>
                </a:extLst>
              </p:cNvPr>
              <p:cNvSpPr/>
              <p:nvPr/>
            </p:nvSpPr>
            <p:spPr>
              <a:xfrm>
                <a:off x="8698440" y="2696857"/>
                <a:ext cx="341518" cy="1318083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7BD8745-9346-1F15-A8BA-7B8E90C6AA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440" y="2696857"/>
                <a:ext cx="341518" cy="1318083"/>
              </a:xfrm>
              <a:prstGeom prst="rect">
                <a:avLst/>
              </a:prstGeom>
              <a:blipFill>
                <a:blip r:embed="rId10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3282E3E-1D25-1B4A-633F-005D09B55AC1}"/>
              </a:ext>
            </a:extLst>
          </p:cNvPr>
          <p:cNvSpPr/>
          <p:nvPr/>
        </p:nvSpPr>
        <p:spPr>
          <a:xfrm>
            <a:off x="3470313" y="4055416"/>
            <a:ext cx="5398886" cy="471395"/>
          </a:xfrm>
          <a:custGeom>
            <a:avLst/>
            <a:gdLst>
              <a:gd name="connsiteX0" fmla="*/ 5122843 w 5306764"/>
              <a:gd name="connsiteY0" fmla="*/ 66257 h 421563"/>
              <a:gd name="connsiteX1" fmla="*/ 5078776 w 5306764"/>
              <a:gd name="connsiteY1" fmla="*/ 176426 h 421563"/>
              <a:gd name="connsiteX2" fmla="*/ 2864385 w 5306764"/>
              <a:gd name="connsiteY2" fmla="*/ 418797 h 421563"/>
              <a:gd name="connsiteX3" fmla="*/ 0 w 5306764"/>
              <a:gd name="connsiteY3" fmla="*/ 156 h 421563"/>
              <a:gd name="connsiteX0" fmla="*/ 5122843 w 5148465"/>
              <a:gd name="connsiteY0" fmla="*/ 66257 h 431003"/>
              <a:gd name="connsiteX1" fmla="*/ 4230477 w 5148465"/>
              <a:gd name="connsiteY1" fmla="*/ 363713 h 431003"/>
              <a:gd name="connsiteX2" fmla="*/ 2864385 w 5148465"/>
              <a:gd name="connsiteY2" fmla="*/ 418797 h 431003"/>
              <a:gd name="connsiteX3" fmla="*/ 0 w 5148465"/>
              <a:gd name="connsiteY3" fmla="*/ 156 h 431003"/>
              <a:gd name="connsiteX0" fmla="*/ 5122843 w 5154873"/>
              <a:gd name="connsiteY0" fmla="*/ 66271 h 406198"/>
              <a:gd name="connsiteX1" fmla="*/ 4230477 w 5154873"/>
              <a:gd name="connsiteY1" fmla="*/ 363727 h 406198"/>
              <a:gd name="connsiteX2" fmla="*/ 1817783 w 5154873"/>
              <a:gd name="connsiteY2" fmla="*/ 385761 h 406198"/>
              <a:gd name="connsiteX3" fmla="*/ 0 w 5154873"/>
              <a:gd name="connsiteY3" fmla="*/ 170 h 406198"/>
              <a:gd name="connsiteX0" fmla="*/ 5122843 w 5154873"/>
              <a:gd name="connsiteY0" fmla="*/ 66271 h 454231"/>
              <a:gd name="connsiteX1" fmla="*/ 4230477 w 5154873"/>
              <a:gd name="connsiteY1" fmla="*/ 363727 h 454231"/>
              <a:gd name="connsiteX2" fmla="*/ 1817783 w 5154873"/>
              <a:gd name="connsiteY2" fmla="*/ 385761 h 454231"/>
              <a:gd name="connsiteX3" fmla="*/ 0 w 5154873"/>
              <a:gd name="connsiteY3" fmla="*/ 170 h 454231"/>
              <a:gd name="connsiteX0" fmla="*/ 5122843 w 5154873"/>
              <a:gd name="connsiteY0" fmla="*/ 66271 h 474779"/>
              <a:gd name="connsiteX1" fmla="*/ 4230477 w 5154873"/>
              <a:gd name="connsiteY1" fmla="*/ 418812 h 474779"/>
              <a:gd name="connsiteX2" fmla="*/ 1817783 w 5154873"/>
              <a:gd name="connsiteY2" fmla="*/ 385761 h 474779"/>
              <a:gd name="connsiteX3" fmla="*/ 0 w 5154873"/>
              <a:gd name="connsiteY3" fmla="*/ 170 h 474779"/>
              <a:gd name="connsiteX0" fmla="*/ 4230477 w 4230477"/>
              <a:gd name="connsiteY0" fmla="*/ 418812 h 474779"/>
              <a:gd name="connsiteX1" fmla="*/ 1817783 w 4230477"/>
              <a:gd name="connsiteY1" fmla="*/ 385761 h 474779"/>
              <a:gd name="connsiteX2" fmla="*/ 0 w 4230477"/>
              <a:gd name="connsiteY2" fmla="*/ 170 h 474779"/>
              <a:gd name="connsiteX0" fmla="*/ 5067759 w 5067759"/>
              <a:gd name="connsiteY0" fmla="*/ 171 h 411453"/>
              <a:gd name="connsiteX1" fmla="*/ 1817783 w 5067759"/>
              <a:gd name="connsiteY1" fmla="*/ 385761 h 411453"/>
              <a:gd name="connsiteX2" fmla="*/ 0 w 5067759"/>
              <a:gd name="connsiteY2" fmla="*/ 170 h 411453"/>
              <a:gd name="connsiteX0" fmla="*/ 5067759 w 5067759"/>
              <a:gd name="connsiteY0" fmla="*/ 171 h 427664"/>
              <a:gd name="connsiteX1" fmla="*/ 1817783 w 5067759"/>
              <a:gd name="connsiteY1" fmla="*/ 385761 h 427664"/>
              <a:gd name="connsiteX2" fmla="*/ 0 w 5067759"/>
              <a:gd name="connsiteY2" fmla="*/ 170 h 427664"/>
              <a:gd name="connsiteX0" fmla="*/ 5067759 w 5067759"/>
              <a:gd name="connsiteY0" fmla="*/ 158 h 457322"/>
              <a:gd name="connsiteX1" fmla="*/ 3128790 w 5067759"/>
              <a:gd name="connsiteY1" fmla="*/ 418798 h 457322"/>
              <a:gd name="connsiteX2" fmla="*/ 0 w 5067759"/>
              <a:gd name="connsiteY2" fmla="*/ 157 h 457322"/>
              <a:gd name="connsiteX0" fmla="*/ 5067759 w 5067759"/>
              <a:gd name="connsiteY0" fmla="*/ 146 h 487448"/>
              <a:gd name="connsiteX1" fmla="*/ 3106757 w 5067759"/>
              <a:gd name="connsiteY1" fmla="*/ 451834 h 487448"/>
              <a:gd name="connsiteX2" fmla="*/ 0 w 5067759"/>
              <a:gd name="connsiteY2" fmla="*/ 145 h 487448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46 h 453667"/>
              <a:gd name="connsiteX1" fmla="*/ 3106757 w 5067759"/>
              <a:gd name="connsiteY1" fmla="*/ 451834 h 453667"/>
              <a:gd name="connsiteX2" fmla="*/ 0 w 5067759"/>
              <a:gd name="connsiteY2" fmla="*/ 145 h 453667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34 h 452011"/>
              <a:gd name="connsiteX1" fmla="*/ 3106757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34 h 452011"/>
              <a:gd name="connsiteX1" fmla="*/ 2688116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 h 457893"/>
              <a:gd name="connsiteX1" fmla="*/ 2688116 w 5067759"/>
              <a:gd name="connsiteY1" fmla="*/ 451689 h 457893"/>
              <a:gd name="connsiteX2" fmla="*/ 0 w 5067759"/>
              <a:gd name="connsiteY2" fmla="*/ 0 h 457893"/>
              <a:gd name="connsiteX0" fmla="*/ 5067759 w 5067759"/>
              <a:gd name="connsiteY0" fmla="*/ 1 h 431000"/>
              <a:gd name="connsiteX1" fmla="*/ 2295364 w 5067759"/>
              <a:gd name="connsiteY1" fmla="*/ 420246 h 431000"/>
              <a:gd name="connsiteX2" fmla="*/ 0 w 5067759"/>
              <a:gd name="connsiteY2" fmla="*/ 0 h 431000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759" h="425033">
                <a:moveTo>
                  <a:pt x="5067759" y="1"/>
                </a:moveTo>
                <a:cubicBezTo>
                  <a:pt x="4594034" y="295620"/>
                  <a:pt x="2949354" y="421995"/>
                  <a:pt x="2295364" y="420246"/>
                </a:cubicBezTo>
                <a:cubicBezTo>
                  <a:pt x="1313594" y="444973"/>
                  <a:pt x="649076" y="38385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B5512D-A683-BEAE-FF44-C95F1A984902}"/>
              </a:ext>
            </a:extLst>
          </p:cNvPr>
          <p:cNvSpPr txBox="1"/>
          <p:nvPr/>
        </p:nvSpPr>
        <p:spPr>
          <a:xfrm>
            <a:off x="5593949" y="2705471"/>
            <a:ext cx="1557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/>
              <a:t>Decoder hidden state</a:t>
            </a:r>
          </a:p>
          <a:p>
            <a:pPr algn="r"/>
            <a:r>
              <a:rPr lang="en-US" sz="2000" b="1"/>
              <a:t>(Word Vectors)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7534CA-867B-0C28-8D52-5BE7947A9767}"/>
              </a:ext>
            </a:extLst>
          </p:cNvPr>
          <p:cNvSpPr txBox="1"/>
          <p:nvPr/>
        </p:nvSpPr>
        <p:spPr>
          <a:xfrm>
            <a:off x="6899645" y="2068645"/>
            <a:ext cx="1161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effectLst/>
                <a:highlight>
                  <a:srgbClr val="FF0000"/>
                </a:highlight>
                <a:latin typeface="+mj-lt"/>
                <a:ea typeface="inherit"/>
              </a:rPr>
              <a:t>J'adore</a:t>
            </a:r>
            <a:endParaRPr lang="en-US" sz="2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98615E-4BCE-796D-075C-B303E0C28962}"/>
              </a:ext>
            </a:extLst>
          </p:cNvPr>
          <p:cNvSpPr txBox="1"/>
          <p:nvPr/>
        </p:nvSpPr>
        <p:spPr>
          <a:xfrm>
            <a:off x="8104789" y="2068645"/>
            <a:ext cx="589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+mj-lt"/>
                <a:ea typeface="inherit"/>
              </a:rPr>
              <a:t>les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6A0280-519E-7270-EDDB-C892ACC8DDE6}"/>
              </a:ext>
            </a:extLst>
          </p:cNvPr>
          <p:cNvSpPr txBox="1"/>
          <p:nvPr/>
        </p:nvSpPr>
        <p:spPr>
          <a:xfrm>
            <a:off x="8644570" y="2068645"/>
            <a:ext cx="938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effectLst/>
                <a:highlight>
                  <a:srgbClr val="00FFFF"/>
                </a:highlight>
                <a:latin typeface="+mj-lt"/>
                <a:ea typeface="inherit"/>
              </a:rPr>
              <a:t>chats</a:t>
            </a:r>
            <a:endParaRPr lang="en-US" sz="2400">
              <a:highlight>
                <a:srgbClr val="00FFFF"/>
              </a:highligh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F41FF8-0DD2-3E56-0D23-ABF6431E9483}"/>
              </a:ext>
            </a:extLst>
          </p:cNvPr>
          <p:cNvSpPr txBox="1"/>
          <p:nvPr/>
        </p:nvSpPr>
        <p:spPr>
          <a:xfrm>
            <a:off x="9451110" y="2046954"/>
            <a:ext cx="2038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effectLst/>
                <a:latin typeface="+mj-lt"/>
                <a:ea typeface="inherit"/>
              </a:rPr>
              <a:t>et les chiens.</a:t>
            </a:r>
            <a:r>
              <a:rPr kumimoji="0" lang="fr-FR" altLang="en-US" sz="2400" b="0" i="0" u="none" strike="noStrike" cap="none" normalizeH="0" baseline="0">
                <a:ln>
                  <a:noFill/>
                </a:ln>
                <a:effectLst/>
                <a:latin typeface="+mj-lt"/>
              </a:rPr>
              <a:t> </a:t>
            </a:r>
            <a:endParaRPr lang="en-US" sz="2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5DCF72-5895-C207-4AAB-DF309A580C1E}"/>
              </a:ext>
            </a:extLst>
          </p:cNvPr>
          <p:cNvSpPr txBox="1"/>
          <p:nvPr/>
        </p:nvSpPr>
        <p:spPr>
          <a:xfrm>
            <a:off x="5489392" y="1823642"/>
            <a:ext cx="1507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/>
              <a:t>French Translation</a:t>
            </a:r>
          </a:p>
        </p:txBody>
      </p:sp>
    </p:spTree>
    <p:extLst>
      <p:ext uri="{BB962C8B-B14F-4D97-AF65-F5344CB8AC3E}">
        <p14:creationId xmlns:p14="http://schemas.microsoft.com/office/powerpoint/2010/main" val="1691619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29" grpId="0" animBg="1"/>
      <p:bldP spid="30" grpId="0" animBg="1"/>
      <p:bldP spid="31" grpId="0"/>
      <p:bldP spid="34" grpId="0"/>
      <p:bldP spid="36" grpId="0"/>
      <p:bldP spid="38" grpId="0"/>
      <p:bldP spid="40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91AD97-B7F8-E954-5A75-B334F4276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retrieve relevant information?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FF1C7-A61E-9C5D-A451-14D9F24DE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From dictionary to feature based attention.</a:t>
            </a:r>
          </a:p>
        </p:txBody>
      </p:sp>
    </p:spTree>
    <p:extLst>
      <p:ext uri="{BB962C8B-B14F-4D97-AF65-F5344CB8AC3E}">
        <p14:creationId xmlns:p14="http://schemas.microsoft.com/office/powerpoint/2010/main" val="1165809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D0427-3CDB-3A39-80F4-AEF7CB8D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From Dictionary to Attention</a:t>
            </a:r>
            <a:br>
              <a:rPr lang="en-US"/>
            </a:br>
            <a:r>
              <a:rPr lang="en-US" sz="3600"/>
              <a:t>Dictionary: Hard-indexing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08A064-5C34-F6EC-9965-672FE7234D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7" y="1907459"/>
                <a:ext cx="6642579" cy="428220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Dictionary maps keys to values</a:t>
                </a:r>
              </a:p>
              <a:p>
                <a:pPr lvl="1"/>
                <a:r>
                  <a:rPr lang="en-US" dirty="0"/>
                  <a:t>`</a:t>
                </a:r>
                <a:r>
                  <a:rPr lang="en-US" dirty="0" err="1"/>
                  <a:t>dic</a:t>
                </a:r>
                <a:r>
                  <a:rPr lang="en-US" dirty="0"/>
                  <a:t> = {1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2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3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}`</a:t>
                </a:r>
              </a:p>
              <a:p>
                <a:pPr lvl="1"/>
                <a:r>
                  <a:rPr lang="en-US" dirty="0"/>
                  <a:t>Keys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1,2,3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Values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Query retrieves </a:t>
                </a:r>
                <a:r>
                  <a:rPr lang="en-US" dirty="0" err="1"/>
                  <a:t>inforvation</a:t>
                </a:r>
                <a:r>
                  <a:rPr lang="en-US" dirty="0"/>
                  <a:t> related to a key</a:t>
                </a:r>
              </a:p>
              <a:p>
                <a:pPr lvl="1"/>
                <a:r>
                  <a:rPr lang="en-US" dirty="0"/>
                  <a:t>`</a:t>
                </a:r>
                <a:r>
                  <a:rPr lang="en-US" dirty="0" err="1"/>
                  <a:t>dic</a:t>
                </a:r>
                <a:r>
                  <a:rPr lang="en-US" dirty="0"/>
                  <a:t>[2]`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in keys </a:t>
                </a:r>
              </a:p>
              <a:p>
                <a:pPr lvl="1"/>
                <a:r>
                  <a:rPr lang="en-US" dirty="0"/>
                  <a:t>Get corresponding value.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Retrieving values as matrix vector product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dirty="0"/>
                  <a:t> is one hot vector over the keys</a:t>
                </a:r>
              </a:p>
              <a:p>
                <a:pPr lvl="1"/>
                <a:r>
                  <a:rPr lang="en-US" dirty="0"/>
                  <a:t>Weighted sum the value vectors.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08A064-5C34-F6EC-9965-672FE7234D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7" y="1907459"/>
                <a:ext cx="6642579" cy="4282204"/>
              </a:xfrm>
              <a:blipFill>
                <a:blip r:embed="rId3"/>
                <a:stretch>
                  <a:fillRect l="-1286" t="-3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3AB59A-065D-B873-9BEC-71B3CDE7C26A}"/>
                  </a:ext>
                </a:extLst>
              </p:cNvPr>
              <p:cNvSpPr/>
              <p:nvPr/>
            </p:nvSpPr>
            <p:spPr>
              <a:xfrm>
                <a:off x="7767484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3AB59A-065D-B873-9BEC-71B3CDE7C2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484" y="2939841"/>
                <a:ext cx="349165" cy="2045113"/>
              </a:xfrm>
              <a:prstGeom prst="rect">
                <a:avLst/>
              </a:prstGeom>
              <a:blipFill>
                <a:blip r:embed="rId4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C7DFC8-39B9-EA38-8FF5-8BECCBD23A77}"/>
                  </a:ext>
                </a:extLst>
              </p:cNvPr>
              <p:cNvSpPr/>
              <p:nvPr/>
            </p:nvSpPr>
            <p:spPr>
              <a:xfrm>
                <a:off x="8089490" y="2939843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C7DFC8-39B9-EA38-8FF5-8BECCBD23A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490" y="2939843"/>
                <a:ext cx="349165" cy="2045113"/>
              </a:xfrm>
              <a:prstGeom prst="rect">
                <a:avLst/>
              </a:prstGeom>
              <a:blipFill>
                <a:blip r:embed="rId5"/>
                <a:stretch>
                  <a:fillRect l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A450810-2258-7E90-B0B9-4852336D50CC}"/>
                  </a:ext>
                </a:extLst>
              </p:cNvPr>
              <p:cNvSpPr/>
              <p:nvPr/>
            </p:nvSpPr>
            <p:spPr>
              <a:xfrm>
                <a:off x="8401766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A450810-2258-7E90-B0B9-4852336D50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766" y="2939841"/>
                <a:ext cx="349165" cy="2045113"/>
              </a:xfrm>
              <a:prstGeom prst="rect">
                <a:avLst/>
              </a:prstGeom>
              <a:blipFill>
                <a:blip r:embed="rId6"/>
                <a:stretch>
                  <a:fillRect l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2F11ADAF-C2C6-276B-70DD-8C4DB1C3EC4D}"/>
              </a:ext>
            </a:extLst>
          </p:cNvPr>
          <p:cNvGrpSpPr/>
          <p:nvPr/>
        </p:nvGrpSpPr>
        <p:grpSpPr>
          <a:xfrm>
            <a:off x="9139082" y="2939842"/>
            <a:ext cx="425689" cy="1283494"/>
            <a:chOff x="2529349" y="4696383"/>
            <a:chExt cx="390832" cy="11783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CAFC0F-084A-364D-D948-4FCBCE3B915E}"/>
                </a:ext>
              </a:extLst>
            </p:cNvPr>
            <p:cNvSpPr/>
            <p:nvPr/>
          </p:nvSpPr>
          <p:spPr>
            <a:xfrm>
              <a:off x="2529349" y="5093107"/>
              <a:ext cx="390832" cy="3908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A71BCE-0403-0D23-7413-8001F59E4989}"/>
                </a:ext>
              </a:extLst>
            </p:cNvPr>
            <p:cNvSpPr/>
            <p:nvPr/>
          </p:nvSpPr>
          <p:spPr>
            <a:xfrm>
              <a:off x="2529349" y="4696383"/>
              <a:ext cx="390832" cy="3908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ED82B5-1D42-170B-4CE8-2246981F86F5}"/>
                </a:ext>
              </a:extLst>
            </p:cNvPr>
            <p:cNvSpPr/>
            <p:nvPr/>
          </p:nvSpPr>
          <p:spPr>
            <a:xfrm>
              <a:off x="2529349" y="5483943"/>
              <a:ext cx="390832" cy="3908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5E39D9-7C88-212B-B1D1-E280A66C538B}"/>
                  </a:ext>
                </a:extLst>
              </p:cNvPr>
              <p:cNvSpPr txBox="1"/>
              <p:nvPr/>
            </p:nvSpPr>
            <p:spPr>
              <a:xfrm>
                <a:off x="8740777" y="3394906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5E39D9-7C88-212B-B1D1-E280A66C5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777" y="3394906"/>
                <a:ext cx="4256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2AEB0B7-8CA1-573B-D480-F6A7A51F17F7}"/>
                  </a:ext>
                </a:extLst>
              </p:cNvPr>
              <p:cNvSpPr txBox="1"/>
              <p:nvPr/>
            </p:nvSpPr>
            <p:spPr>
              <a:xfrm>
                <a:off x="9669925" y="3394906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2AEB0B7-8CA1-573B-D480-F6A7A51F1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925" y="3394906"/>
                <a:ext cx="42569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B6F9B5D-2E33-6567-5AAA-3309E1115CDA}"/>
                  </a:ext>
                </a:extLst>
              </p:cNvPr>
              <p:cNvSpPr/>
              <p:nvPr/>
            </p:nvSpPr>
            <p:spPr>
              <a:xfrm>
                <a:off x="10200766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B6F9B5D-2E33-6567-5AAA-3309E1115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0766" y="2939841"/>
                <a:ext cx="349165" cy="2045113"/>
              </a:xfrm>
              <a:prstGeom prst="rect">
                <a:avLst/>
              </a:prstGeom>
              <a:blipFill>
                <a:blip r:embed="rId9"/>
                <a:stretch>
                  <a:fillRect l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2B202A-772A-ACEC-6B74-EBBBBE797FB3}"/>
                  </a:ext>
                </a:extLst>
              </p:cNvPr>
              <p:cNvSpPr txBox="1"/>
              <p:nvPr/>
            </p:nvSpPr>
            <p:spPr>
              <a:xfrm>
                <a:off x="7690959" y="2559499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2B202A-772A-ACEC-6B74-EBBBBE797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959" y="2559499"/>
                <a:ext cx="4256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017C71-B36E-6F6D-2AA3-DBBD9DDDA2CB}"/>
                  </a:ext>
                </a:extLst>
              </p:cNvPr>
              <p:cNvSpPr txBox="1"/>
              <p:nvPr/>
            </p:nvSpPr>
            <p:spPr>
              <a:xfrm>
                <a:off x="8012965" y="2566139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017C71-B36E-6F6D-2AA3-DBBD9DDDA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965" y="2566139"/>
                <a:ext cx="42569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65E56-E4B9-5B2F-D7FB-C4D9A3006B6B}"/>
                  </a:ext>
                </a:extLst>
              </p:cNvPr>
              <p:cNvSpPr txBox="1"/>
              <p:nvPr/>
            </p:nvSpPr>
            <p:spPr>
              <a:xfrm>
                <a:off x="8355561" y="2570508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65E56-E4B9-5B2F-D7FB-C4D9A3006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561" y="2570508"/>
                <a:ext cx="42569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98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9" grpId="0"/>
      <p:bldP spid="20" grpId="0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D0427-3CDB-3A39-80F4-AEF7CB8D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Dictionary to Attention</a:t>
            </a:r>
            <a:br>
              <a:rPr lang="en-US" dirty="0"/>
            </a:br>
            <a:r>
              <a:rPr lang="en-US" sz="3600" dirty="0" err="1"/>
              <a:t>Attention</a:t>
            </a:r>
            <a:r>
              <a:rPr lang="en-US" sz="3600" dirty="0"/>
              <a:t>: Soft-indexing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08A064-5C34-F6EC-9965-672FE7234D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079523"/>
                <a:ext cx="5427015" cy="411013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Soft indexing</a:t>
                </a:r>
              </a:p>
              <a:p>
                <a:pPr lvl="1"/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dirty="0"/>
                  <a:t> as a distribution over the keys, represents how much information I want from this key.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Matrix vector product, weighted combines the values.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altLang="zh-CN" dirty="0"/>
                  <a:t>How to compute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i="1" dirty="0"/>
                  <a:t>Feature based attention.</a:t>
                </a:r>
              </a:p>
              <a:p>
                <a:pPr lvl="1"/>
                <a:r>
                  <a:rPr lang="en-US" dirty="0"/>
                  <a:t>based on similarity of query and key.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08A064-5C34-F6EC-9965-672FE7234D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079523"/>
                <a:ext cx="5427015" cy="4110139"/>
              </a:xfrm>
              <a:blipFill>
                <a:blip r:embed="rId3"/>
                <a:stretch>
                  <a:fillRect l="-1798" t="-2967" b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D955390-0591-E6E9-FBE5-733EDB8CF314}"/>
                  </a:ext>
                </a:extLst>
              </p:cNvPr>
              <p:cNvSpPr/>
              <p:nvPr/>
            </p:nvSpPr>
            <p:spPr>
              <a:xfrm>
                <a:off x="7767484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D955390-0591-E6E9-FBE5-733EDB8CF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484" y="2939841"/>
                <a:ext cx="349165" cy="2045113"/>
              </a:xfrm>
              <a:prstGeom prst="rect">
                <a:avLst/>
              </a:prstGeom>
              <a:blipFill>
                <a:blip r:embed="rId4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9E9CE04-6E4C-AE35-A458-6FA5E26495ED}"/>
                  </a:ext>
                </a:extLst>
              </p:cNvPr>
              <p:cNvSpPr/>
              <p:nvPr/>
            </p:nvSpPr>
            <p:spPr>
              <a:xfrm>
                <a:off x="8089490" y="2939843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9E9CE04-6E4C-AE35-A458-6FA5E26495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490" y="2939843"/>
                <a:ext cx="349165" cy="2045113"/>
              </a:xfrm>
              <a:prstGeom prst="rect">
                <a:avLst/>
              </a:prstGeom>
              <a:blipFill>
                <a:blip r:embed="rId5"/>
                <a:stretch>
                  <a:fillRect l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E74C28B-19E8-EFE6-0BA0-08570188577D}"/>
                  </a:ext>
                </a:extLst>
              </p:cNvPr>
              <p:cNvSpPr/>
              <p:nvPr/>
            </p:nvSpPr>
            <p:spPr>
              <a:xfrm>
                <a:off x="8401766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E74C28B-19E8-EFE6-0BA0-0857018857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766" y="2939841"/>
                <a:ext cx="349165" cy="2045113"/>
              </a:xfrm>
              <a:prstGeom prst="rect">
                <a:avLst/>
              </a:prstGeom>
              <a:blipFill>
                <a:blip r:embed="rId6"/>
                <a:stretch>
                  <a:fillRect l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C25C7F7D-36A2-253B-1D0E-F4FE6BF286A8}"/>
              </a:ext>
            </a:extLst>
          </p:cNvPr>
          <p:cNvGrpSpPr/>
          <p:nvPr/>
        </p:nvGrpSpPr>
        <p:grpSpPr>
          <a:xfrm>
            <a:off x="9139082" y="2939841"/>
            <a:ext cx="425690" cy="1283495"/>
            <a:chOff x="2529349" y="4696382"/>
            <a:chExt cx="390833" cy="1178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C708B9A-9614-AD62-F6B1-53FDA9A8A0DD}"/>
                    </a:ext>
                  </a:extLst>
                </p:cNvPr>
                <p:cNvSpPr/>
                <p:nvPr/>
              </p:nvSpPr>
              <p:spPr>
                <a:xfrm>
                  <a:off x="2529349" y="5093107"/>
                  <a:ext cx="390832" cy="39083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0.8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C708B9A-9614-AD62-F6B1-53FDA9A8A0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349" y="5093107"/>
                  <a:ext cx="390832" cy="3908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F3DE10D-FED2-2141-E729-CFB6CB0C2E23}"/>
                    </a:ext>
                  </a:extLst>
                </p:cNvPr>
                <p:cNvSpPr/>
                <p:nvPr/>
              </p:nvSpPr>
              <p:spPr>
                <a:xfrm>
                  <a:off x="2529350" y="4696382"/>
                  <a:ext cx="390832" cy="39083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F3DE10D-FED2-2141-E729-CFB6CB0C2E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350" y="4696382"/>
                  <a:ext cx="390832" cy="3908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35FB0CC-99F6-A5BF-B908-8CF0694761F3}"/>
                    </a:ext>
                  </a:extLst>
                </p:cNvPr>
                <p:cNvSpPr/>
                <p:nvPr/>
              </p:nvSpPr>
              <p:spPr>
                <a:xfrm>
                  <a:off x="2529349" y="5483943"/>
                  <a:ext cx="390832" cy="39083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35FB0CC-99F6-A5BF-B908-8CF0694761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349" y="5483943"/>
                  <a:ext cx="390832" cy="39083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1BC5A6-BF0C-288C-0D55-EAA27011049B}"/>
                  </a:ext>
                </a:extLst>
              </p:cNvPr>
              <p:cNvSpPr txBox="1"/>
              <p:nvPr/>
            </p:nvSpPr>
            <p:spPr>
              <a:xfrm>
                <a:off x="8740777" y="3394906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1BC5A6-BF0C-288C-0D55-EAA270110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777" y="3394906"/>
                <a:ext cx="4256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604F2A9-293F-4B67-C626-AA4E92C687BB}"/>
                  </a:ext>
                </a:extLst>
              </p:cNvPr>
              <p:cNvSpPr txBox="1"/>
              <p:nvPr/>
            </p:nvSpPr>
            <p:spPr>
              <a:xfrm>
                <a:off x="9669925" y="3394906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604F2A9-293F-4B67-C626-AA4E92C6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925" y="3394906"/>
                <a:ext cx="42569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3CAEF35-2952-32D7-13D4-684D962CE4C5}"/>
                  </a:ext>
                </a:extLst>
              </p:cNvPr>
              <p:cNvSpPr txBox="1"/>
              <p:nvPr/>
            </p:nvSpPr>
            <p:spPr>
              <a:xfrm>
                <a:off x="7690959" y="2559499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3CAEF35-2952-32D7-13D4-684D962CE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959" y="2559499"/>
                <a:ext cx="42569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4AD5FD-9CBB-A6BA-8891-698B79D32005}"/>
                  </a:ext>
                </a:extLst>
              </p:cNvPr>
              <p:cNvSpPr txBox="1"/>
              <p:nvPr/>
            </p:nvSpPr>
            <p:spPr>
              <a:xfrm>
                <a:off x="8012965" y="2566139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4AD5FD-9CBB-A6BA-8891-698B79D32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965" y="2566139"/>
                <a:ext cx="42569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6CC28C-CBD6-11AA-7895-68BE43086DE0}"/>
                  </a:ext>
                </a:extLst>
              </p:cNvPr>
              <p:cNvSpPr txBox="1"/>
              <p:nvPr/>
            </p:nvSpPr>
            <p:spPr>
              <a:xfrm>
                <a:off x="8355561" y="2570508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6CC28C-CBD6-11AA-7895-68BE43086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561" y="2570508"/>
                <a:ext cx="42569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2BF3E44-62B6-4DED-0718-1B23F9774798}"/>
              </a:ext>
            </a:extLst>
          </p:cNvPr>
          <p:cNvGrpSpPr/>
          <p:nvPr/>
        </p:nvGrpSpPr>
        <p:grpSpPr>
          <a:xfrm>
            <a:off x="9804559" y="2982478"/>
            <a:ext cx="2337608" cy="2056021"/>
            <a:chOff x="9887186" y="2987931"/>
            <a:chExt cx="2337608" cy="2056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3EFA1A5-1F23-7B23-63BB-B2D79DE4FE18}"/>
                    </a:ext>
                  </a:extLst>
                </p:cNvPr>
                <p:cNvSpPr/>
                <p:nvPr/>
              </p:nvSpPr>
              <p:spPr>
                <a:xfrm>
                  <a:off x="10251612" y="2987931"/>
                  <a:ext cx="349165" cy="2045113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3EFA1A5-1F23-7B23-63BB-B2D79DE4FE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1612" y="2987931"/>
                  <a:ext cx="349165" cy="2045113"/>
                </a:xfrm>
                <a:prstGeom prst="rect">
                  <a:avLst/>
                </a:prstGeom>
                <a:blipFill>
                  <a:blip r:embed="rId5"/>
                  <a:stretch>
                    <a:fillRect l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169027C-8FF8-0467-CC16-159E03FDAFAD}"/>
                    </a:ext>
                  </a:extLst>
                </p:cNvPr>
                <p:cNvSpPr/>
                <p:nvPr/>
              </p:nvSpPr>
              <p:spPr>
                <a:xfrm>
                  <a:off x="11053100" y="2998839"/>
                  <a:ext cx="349165" cy="204511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169027C-8FF8-0467-CC16-159E03FDA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3100" y="2998839"/>
                  <a:ext cx="349165" cy="2045113"/>
                </a:xfrm>
                <a:prstGeom prst="rect">
                  <a:avLst/>
                </a:prstGeom>
                <a:blipFill>
                  <a:blip r:embed="rId15"/>
                  <a:stretch>
                    <a:fillRect l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6002DDE-B7E7-5647-49F4-52ED75C0A325}"/>
                    </a:ext>
                  </a:extLst>
                </p:cNvPr>
                <p:cNvSpPr/>
                <p:nvPr/>
              </p:nvSpPr>
              <p:spPr>
                <a:xfrm>
                  <a:off x="11875629" y="2998838"/>
                  <a:ext cx="349165" cy="2045113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6002DDE-B7E7-5647-49F4-52ED75C0A3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5629" y="2998838"/>
                  <a:ext cx="349165" cy="2045113"/>
                </a:xfrm>
                <a:prstGeom prst="rect">
                  <a:avLst/>
                </a:prstGeom>
                <a:blipFill>
                  <a:blip r:embed="rId16"/>
                  <a:stretch>
                    <a:fillRect l="-6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B835486-43C2-2032-431D-7DAB07B8A598}"/>
                    </a:ext>
                  </a:extLst>
                </p:cNvPr>
                <p:cNvSpPr txBox="1"/>
                <p:nvPr/>
              </p:nvSpPr>
              <p:spPr>
                <a:xfrm>
                  <a:off x="9887186" y="3836730"/>
                  <a:ext cx="4668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0.8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B835486-43C2-2032-431D-7DAB07B8A5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7186" y="3836730"/>
                  <a:ext cx="466814" cy="369332"/>
                </a:xfrm>
                <a:prstGeom prst="rect">
                  <a:avLst/>
                </a:prstGeom>
                <a:blipFill>
                  <a:blip r:embed="rId17"/>
                  <a:stretch>
                    <a:fillRect l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57E12BF-D9A6-1251-D476-5DFEB39FCA62}"/>
                    </a:ext>
                  </a:extLst>
                </p:cNvPr>
                <p:cNvSpPr txBox="1"/>
                <p:nvPr/>
              </p:nvSpPr>
              <p:spPr>
                <a:xfrm>
                  <a:off x="10608768" y="3862765"/>
                  <a:ext cx="4668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57E12BF-D9A6-1251-D476-5DFEB39FCA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8768" y="3862765"/>
                  <a:ext cx="466814" cy="369332"/>
                </a:xfrm>
                <a:prstGeom prst="rect">
                  <a:avLst/>
                </a:prstGeom>
                <a:blipFill>
                  <a:blip r:embed="rId18"/>
                  <a:stretch>
                    <a:fillRect l="-22368" r="-14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54F33E1-96CE-C86F-7981-36F3CF24C130}"/>
                    </a:ext>
                  </a:extLst>
                </p:cNvPr>
                <p:cNvSpPr txBox="1"/>
                <p:nvPr/>
              </p:nvSpPr>
              <p:spPr>
                <a:xfrm>
                  <a:off x="11434839" y="3862765"/>
                  <a:ext cx="4668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8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54F33E1-96CE-C86F-7981-36F3CF24C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4839" y="3862765"/>
                  <a:ext cx="466814" cy="369332"/>
                </a:xfrm>
                <a:prstGeom prst="rect">
                  <a:avLst/>
                </a:prstGeom>
                <a:blipFill>
                  <a:blip r:embed="rId19"/>
                  <a:stretch>
                    <a:fillRect l="-22078" r="-129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5018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8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AF2B-1DF1-A3C4-551D-A37A09177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QKV attention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6B2F3A-BD17-6894-6784-7F008E03D2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9450"/>
                <a:ext cx="5962650" cy="472665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i="1" dirty="0">
                    <a:solidFill>
                      <a:schemeClr val="tx1"/>
                    </a:solidFill>
                  </a:rPr>
                  <a:t> vector of source of attention </a:t>
                </a:r>
              </a:p>
              <a:p>
                <a:pPr lvl="1"/>
                <a:r>
                  <a:rPr lang="en-US" sz="2000" i="1" dirty="0">
                    <a:solidFill>
                      <a:schemeClr val="tx1"/>
                    </a:solidFill>
                  </a:rPr>
                  <a:t>(decoder hidden state, French)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i="1" dirty="0"/>
                  <a:t> vector of target of attention </a:t>
                </a:r>
              </a:p>
              <a:p>
                <a:pPr lvl="1"/>
                <a:r>
                  <a:rPr lang="en-US" sz="2000" i="1" dirty="0"/>
                  <a:t>(encoder hidden state, English)</a:t>
                </a:r>
              </a:p>
              <a:p>
                <a:endParaRPr lang="en-US" sz="2400" i="1" dirty="0"/>
              </a:p>
              <a:p>
                <a:r>
                  <a:rPr lang="en-US" sz="2400" b="1" dirty="0"/>
                  <a:t>Q</a:t>
                </a:r>
                <a:r>
                  <a:rPr lang="en-US" sz="2400" dirty="0"/>
                  <a:t>uery : what source need </a:t>
                </a:r>
              </a:p>
              <a:p>
                <a:pPr lvl="1"/>
                <a:r>
                  <a:rPr lang="en-US" sz="2000" dirty="0"/>
                  <a:t>(</a:t>
                </a:r>
                <a:r>
                  <a:rPr lang="en-US" sz="2000" i="1" dirty="0" err="1"/>
                  <a:t>J’adore</a:t>
                </a:r>
                <a:r>
                  <a:rPr lang="en-US" sz="2000" dirty="0"/>
                  <a:t> : “I want subject pronoun &amp; verb”)</a:t>
                </a:r>
              </a:p>
              <a:p>
                <a:r>
                  <a:rPr lang="en-US" sz="2400" b="1" dirty="0"/>
                  <a:t>K</a:t>
                </a:r>
                <a:r>
                  <a:rPr lang="en-US" sz="2400" dirty="0"/>
                  <a:t>ey : what the target provide </a:t>
                </a:r>
              </a:p>
              <a:p>
                <a:pPr lvl="1"/>
                <a:r>
                  <a:rPr lang="en-US" sz="2000" dirty="0"/>
                  <a:t>(</a:t>
                </a:r>
                <a:r>
                  <a:rPr lang="en-US" sz="2000" i="1" dirty="0"/>
                  <a:t>I </a:t>
                </a:r>
                <a:r>
                  <a:rPr lang="en-US" sz="2000" dirty="0"/>
                  <a:t>: “Here is the subject”)</a:t>
                </a:r>
              </a:p>
              <a:p>
                <a:r>
                  <a:rPr lang="en-US" sz="2400" b="1" dirty="0"/>
                  <a:t>V</a:t>
                </a:r>
                <a:r>
                  <a:rPr lang="en-US" sz="2400" dirty="0"/>
                  <a:t>alue : the information to be retrieved</a:t>
                </a:r>
              </a:p>
              <a:p>
                <a:pPr lvl="1"/>
                <a:r>
                  <a:rPr lang="en-US" sz="2000" dirty="0"/>
                  <a:t>(information related to </a:t>
                </a:r>
                <a:r>
                  <a:rPr lang="en-US" sz="2000" i="1" dirty="0"/>
                  <a:t>Je</a:t>
                </a:r>
                <a:r>
                  <a:rPr lang="en-US" sz="2000" dirty="0"/>
                  <a:t> or </a:t>
                </a:r>
                <a:r>
                  <a:rPr lang="en-US" sz="2000" i="1" dirty="0"/>
                  <a:t>J’</a:t>
                </a:r>
                <a:r>
                  <a:rPr lang="en-US" sz="2000" dirty="0"/>
                  <a:t> )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6B2F3A-BD17-6894-6784-7F008E03D2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9450"/>
                <a:ext cx="5962650" cy="4726653"/>
              </a:xfrm>
              <a:blipFill>
                <a:blip r:embed="rId3"/>
                <a:stretch>
                  <a:fillRect l="-1431" t="-1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A43AEE50-BB98-8BE4-EF5F-97770EC43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665226"/>
            <a:ext cx="59626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58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E21EF5-7C8D-23F6-22BC-13573F65C3C7}"/>
              </a:ext>
            </a:extLst>
          </p:cNvPr>
          <p:cNvSpPr txBox="1">
            <a:spLocks/>
          </p:cNvSpPr>
          <p:nvPr/>
        </p:nvSpPr>
        <p:spPr>
          <a:xfrm>
            <a:off x="0" y="51061"/>
            <a:ext cx="31108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QKV 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C6CFF1-430B-7BBF-47CF-7996F319EE80}"/>
                  </a:ext>
                </a:extLst>
              </p:cNvPr>
              <p:cNvSpPr txBox="1"/>
              <p:nvPr/>
            </p:nvSpPr>
            <p:spPr>
              <a:xfrm>
                <a:off x="353837" y="1913191"/>
                <a:ext cx="3943843" cy="1827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QKV are linear projections of “word vector”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Query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Key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20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Value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C6CFF1-430B-7BBF-47CF-7996F319E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37" y="1913191"/>
                <a:ext cx="3943843" cy="1827360"/>
              </a:xfrm>
              <a:prstGeom prst="rect">
                <a:avLst/>
              </a:prstGeom>
              <a:blipFill>
                <a:blip r:embed="rId2"/>
                <a:stretch>
                  <a:fillRect l="-2009" t="-2667" r="-773" b="-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>
            <a:extLst>
              <a:ext uri="{FF2B5EF4-FFF2-40B4-BE49-F238E27FC236}">
                <a16:creationId xmlns:a16="http://schemas.microsoft.com/office/drawing/2014/main" id="{EF057C74-868A-7B32-8100-87EDFFFC5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3029" y="1913191"/>
            <a:ext cx="68389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47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F312C5-1940-FF1C-F470-30E8256F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Paradigm of (supervised) machine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3E0A696-68AA-7334-4AAD-9624296A25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241" y="1825625"/>
                <a:ext cx="6627725" cy="4667250"/>
              </a:xfrm>
            </p:spPr>
            <p:txBody>
              <a:bodyPr>
                <a:normAutofit/>
              </a:bodyPr>
              <a:lstStyle/>
              <a:p>
                <a:pPr/>
                <a:r>
                  <a:rPr lang="en-US"/>
                  <a:t>Collect datasets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Fit a neural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/>
                  <a:t> to approximate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 </a:t>
                </a:r>
                <a:endParaRPr lang="en-US" b="0" i="1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/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Minimize the loss over training set.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/>
                  <a:t> to predict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for new samples. 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3E0A696-68AA-7334-4AAD-9624296A25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241" y="1825625"/>
                <a:ext cx="6627725" cy="4667250"/>
              </a:xfrm>
              <a:blipFill>
                <a:blip r:embed="rId2"/>
                <a:stretch>
                  <a:fillRect l="-1656" t="-2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63CA1DE6-6CFF-72A7-B88C-2E77CE69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52" y="1893023"/>
            <a:ext cx="2429790" cy="3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4B52B6C-07F7-8108-22AD-33C26149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997" y="2622619"/>
            <a:ext cx="2442384" cy="17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A6D711-96ED-8B0D-1450-9534F773B927}"/>
              </a:ext>
            </a:extLst>
          </p:cNvPr>
          <p:cNvSpPr txBox="1"/>
          <p:nvPr/>
        </p:nvSpPr>
        <p:spPr>
          <a:xfrm>
            <a:off x="11173766" y="3177884"/>
            <a:ext cx="89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Apple, id=5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04652F-508F-DCAE-21B2-AF1769783654}"/>
                  </a:ext>
                </a:extLst>
              </p:cNvPr>
              <p:cNvSpPr txBox="1"/>
              <p:nvPr/>
            </p:nvSpPr>
            <p:spPr>
              <a:xfrm>
                <a:off x="9031152" y="4697605"/>
                <a:ext cx="24656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04652F-508F-DCAE-21B2-AF1769783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152" y="4697605"/>
                <a:ext cx="2465607" cy="461665"/>
              </a:xfrm>
              <a:prstGeom prst="rect">
                <a:avLst/>
              </a:prstGeom>
              <a:blipFill>
                <a:blip r:embed="rId5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C2E12290-A304-780F-F672-312EE81F0EF4}"/>
              </a:ext>
            </a:extLst>
          </p:cNvPr>
          <p:cNvSpPr/>
          <p:nvPr/>
        </p:nvSpPr>
        <p:spPr>
          <a:xfrm>
            <a:off x="10489194" y="3424937"/>
            <a:ext cx="594500" cy="198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38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E50FCAF-8106-5F4F-7333-59C0EAD48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335" y="4001294"/>
            <a:ext cx="1162050" cy="19240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7A86DD5-71E2-6782-A0EC-9E85813B9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2335" y="3340100"/>
            <a:ext cx="1162050" cy="4000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CDFC65B-FC89-7E3B-1E7C-E58660411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45385" y="4001294"/>
            <a:ext cx="400050" cy="19240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F5F8902-13C8-F5FF-8337-E0FFBC4FF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4385" y="6054725"/>
            <a:ext cx="1162050" cy="5143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111FE74-FB40-1988-2E10-BBABCE74BD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73760" y="6062790"/>
            <a:ext cx="1190625" cy="4095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280DC32-B9AC-5AA2-0311-DED438903C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92822" y="3016250"/>
            <a:ext cx="981075" cy="32385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4A7A736-6006-E5CF-586A-26E0ABC04B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68272" y="4001294"/>
            <a:ext cx="400050" cy="1543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D4F5AB4-5B32-5818-085D-30E29FA0B5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85176" y="4001294"/>
            <a:ext cx="400050" cy="15430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700C9CC-2956-E347-FAE7-0C62D4FADB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02080" y="4001294"/>
            <a:ext cx="400050" cy="15430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E1D8EE9-886E-26AE-E3B5-CF72D003C0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18984" y="4001294"/>
            <a:ext cx="400050" cy="15430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1B162F3-8EDF-DDFA-359E-9C1965FBBE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01925" y="4001294"/>
            <a:ext cx="1162050" cy="15430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8FB1501-411E-9F82-0113-DFD390AB0D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01925" y="5645150"/>
            <a:ext cx="1190625" cy="4095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1783D4E-D8E2-9CBA-B2FC-429521F386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06272" y="3350816"/>
            <a:ext cx="1162050" cy="40005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28B26B4-C119-FDD3-AB54-4199C89BDE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07936" y="3350816"/>
            <a:ext cx="1162050" cy="40005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5E9096F-884C-7D46-6BCC-9FFD241D1E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40080" y="3350816"/>
            <a:ext cx="1162050" cy="40005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CCED4223-12B7-E9E8-8044-C96B9C6EC9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356984" y="3340100"/>
            <a:ext cx="1162050" cy="40005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AB441EBA-6380-2D02-2A76-35E9BC1AAB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869986" y="5934473"/>
            <a:ext cx="1162050" cy="51435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B1DC67F-F82E-5989-2071-2BB27BADBFD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485047" y="3026966"/>
            <a:ext cx="981075" cy="32385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43D92C1F-CD78-B570-8BCC-21268B0C89D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93155" y="2497655"/>
            <a:ext cx="388284" cy="388284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298BE0B-A8FE-001F-9117-F01B108FB4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91009" y="2497655"/>
            <a:ext cx="388284" cy="388284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93F70DD-D35F-A53C-180C-356471DB58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407913" y="2500108"/>
            <a:ext cx="388284" cy="38828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F24621B-B150-B592-900F-E03DA4EEA3A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705767" y="2497655"/>
            <a:ext cx="388284" cy="38828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EF0F95D-3721-20C4-7572-F18BD165E0E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461688" y="2195878"/>
            <a:ext cx="1143000" cy="32385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9837891C-14F1-0BC8-A6C6-0D0AF7BC24D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775559" y="1364790"/>
            <a:ext cx="400050" cy="40005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9E22EDFB-692F-95E0-4B6F-7DCD85F3974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91009" y="1364790"/>
            <a:ext cx="400050" cy="40005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7DB7D45F-B5E2-5DE9-61CF-88EEF63E0B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396147" y="1364790"/>
            <a:ext cx="400050" cy="40005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D202E2CE-6B18-C442-EA03-D02E3E31AC4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701285" y="1364790"/>
            <a:ext cx="400050" cy="40005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DE7BA3C-292C-4D70-462E-00C568D45B0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890188" y="990537"/>
            <a:ext cx="2286000" cy="32385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61C38AC-9175-FEFD-EF2E-E975DF9AEC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35888" y="4001294"/>
            <a:ext cx="400050" cy="154305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5D5A071-BD02-2DE5-7F3E-4D6B17A9C4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73888" y="3341926"/>
            <a:ext cx="1162050" cy="40005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16C4EEC6-B795-3AA3-C0E7-2B6679E739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027153" y="2497655"/>
            <a:ext cx="388284" cy="388284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73EC7FE6-C201-86E0-6D2E-8E15896CE00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022671" y="1364790"/>
            <a:ext cx="400050" cy="400050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7300A2A3-2CC9-01B9-E19E-0EFB1A64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61"/>
            <a:ext cx="3110845" cy="1325563"/>
          </a:xfrm>
        </p:spPr>
        <p:txBody>
          <a:bodyPr/>
          <a:lstStyle/>
          <a:p>
            <a:pPr algn="ctr"/>
            <a:r>
              <a:rPr lang="en-US" dirty="0"/>
              <a:t>QKV attention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A9508B6-7D23-B73A-87A1-8DB2226F6770}"/>
                  </a:ext>
                </a:extLst>
              </p:cNvPr>
              <p:cNvSpPr txBox="1"/>
              <p:nvPr/>
            </p:nvSpPr>
            <p:spPr>
              <a:xfrm>
                <a:off x="3345435" y="2519728"/>
                <a:ext cx="2430125" cy="406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Dot product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A9508B6-7D23-B73A-87A1-8DB2226F6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435" y="2519728"/>
                <a:ext cx="2430125" cy="406522"/>
              </a:xfrm>
              <a:prstGeom prst="rect">
                <a:avLst/>
              </a:prstGeom>
              <a:blipFill>
                <a:blip r:embed="rId34"/>
                <a:stretch>
                  <a:fillRect l="-2261" t="-2985"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713D8A9-4965-20B0-0134-F2532901764E}"/>
                  </a:ext>
                </a:extLst>
              </p:cNvPr>
              <p:cNvSpPr txBox="1"/>
              <p:nvPr/>
            </p:nvSpPr>
            <p:spPr>
              <a:xfrm>
                <a:off x="2977644" y="1309280"/>
                <a:ext cx="2682310" cy="71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+mj-lt"/>
                  </a:rPr>
                  <a:t>Normalize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SoftMax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713D8A9-4965-20B0-0134-F25329017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644" y="1309280"/>
                <a:ext cx="2682310" cy="713144"/>
              </a:xfrm>
              <a:prstGeom prst="rect">
                <a:avLst/>
              </a:prstGeom>
              <a:blipFill>
                <a:blip r:embed="rId35"/>
                <a:stretch>
                  <a:fillRect t="-5128" b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5A9052B-437D-F77C-98CC-062C7373F19E}"/>
                  </a:ext>
                </a:extLst>
              </p:cNvPr>
              <p:cNvSpPr txBox="1"/>
              <p:nvPr/>
            </p:nvSpPr>
            <p:spPr>
              <a:xfrm>
                <a:off x="168741" y="1549602"/>
                <a:ext cx="2860428" cy="13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Compute attention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/>
                  <a:t> by similarity of query and key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5A9052B-437D-F77C-98CC-062C7373F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1" y="1549602"/>
                <a:ext cx="2860428" cy="1348126"/>
              </a:xfrm>
              <a:prstGeom prst="rect">
                <a:avLst/>
              </a:prstGeom>
              <a:blipFill>
                <a:blip r:embed="rId36"/>
                <a:stretch>
                  <a:fillRect l="-1919" t="-2262" r="-3625" b="-7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865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47631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5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76042 -0.00324 " pathEditMode="relative" rAng="0" ptsTypes="AA">
                                      <p:cBhvr>
                                        <p:cTn id="43" dur="3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CDFC65B-FC89-7E3B-1E7C-E58660411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5385" y="4001294"/>
            <a:ext cx="400050" cy="19240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F5F8902-13C8-F5FF-8337-E0FFBC4FF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4385" y="6054725"/>
            <a:ext cx="1162050" cy="51435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4A7A736-6006-E5CF-586A-26E0ABC04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8272" y="4001294"/>
            <a:ext cx="400050" cy="1543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D4F5AB4-5B32-5818-085D-30E29FA0B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5176" y="4001294"/>
            <a:ext cx="400050" cy="15430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700C9CC-2956-E347-FAE7-0C62D4FAD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02080" y="4001294"/>
            <a:ext cx="400050" cy="15430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E1D8EE9-886E-26AE-E3B5-CF72D003C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8984" y="4001294"/>
            <a:ext cx="400050" cy="154305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AB441EBA-6380-2D02-2A76-35E9BC1AA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69986" y="5934473"/>
            <a:ext cx="1162050" cy="51435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9837891C-14F1-0BC8-A6C6-0D0AF7BC24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75559" y="1364790"/>
            <a:ext cx="400050" cy="40005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9E22EDFB-692F-95E0-4B6F-7DCD85F397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1009" y="1364790"/>
            <a:ext cx="400050" cy="40005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7DB7D45F-B5E2-5DE9-61CF-88EEF63E0B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96147" y="1364790"/>
            <a:ext cx="400050" cy="40005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D202E2CE-6B18-C442-EA03-D02E3E31A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01285" y="1364790"/>
            <a:ext cx="400050" cy="40005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DE7BA3C-292C-4D70-462E-00C568D45B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90188" y="990537"/>
            <a:ext cx="2286000" cy="32385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61C38AC-9175-FEFD-EF2E-E975DF9AE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35888" y="4001294"/>
            <a:ext cx="400050" cy="154305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73EC7FE6-C201-86E0-6D2E-8E15896CE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22671" y="1364790"/>
            <a:ext cx="400050" cy="4000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243106B-19BC-6099-D711-839975A53D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99679" y="4001294"/>
            <a:ext cx="1924050" cy="15430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C5D2FB-4A05-608D-6AB9-9BB3D02FFA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66366" y="5645150"/>
            <a:ext cx="1590675" cy="4095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2B7D8E0-C640-BA6F-2BDB-27425158D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5413110" y="2754853"/>
            <a:ext cx="1924050" cy="40005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ACB4099-446B-8ED5-70A2-37B9962A187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45385" y="598761"/>
            <a:ext cx="400050" cy="192405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035A03C-5F65-BBB8-B064-ACADD353F6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564385" y="2524303"/>
            <a:ext cx="1162050" cy="4572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11EC7BD-E242-8727-8026-DE62BB55B7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6723176" y="2754853"/>
            <a:ext cx="1924050" cy="40005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623431A-8A18-3729-7778-F6075685A1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8040080" y="2754853"/>
            <a:ext cx="1924050" cy="40005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C951C01C-123E-246B-40AA-0A82A6F23F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9356984" y="2754853"/>
            <a:ext cx="1924050" cy="40005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5157D4A8-A6F7-ABC9-CA93-5D998DDA7C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10673888" y="2754853"/>
            <a:ext cx="1924050" cy="40005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B76E3DC1-DA74-8473-0A0D-878394115BA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14925" y="2792953"/>
            <a:ext cx="981075" cy="323850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3A9DFE2B-E782-DAA6-EB2A-E0B6958FA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61"/>
            <a:ext cx="3110845" cy="1325563"/>
          </a:xfrm>
        </p:spPr>
        <p:txBody>
          <a:bodyPr/>
          <a:lstStyle/>
          <a:p>
            <a:pPr algn="ctr"/>
            <a:r>
              <a:rPr lang="en-US" dirty="0"/>
              <a:t>QKV attention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8018127-DFF3-5DFC-495D-4E1BD962080D}"/>
                  </a:ext>
                </a:extLst>
              </p:cNvPr>
              <p:cNvSpPr txBox="1"/>
              <p:nvPr/>
            </p:nvSpPr>
            <p:spPr>
              <a:xfrm>
                <a:off x="3331185" y="1218548"/>
                <a:ext cx="1275333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8018127-DFF3-5DFC-495D-4E1BD9620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185" y="1218548"/>
                <a:ext cx="1275333" cy="79585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DC229AE-EA49-1A92-E2F9-860553916C3C}"/>
                  </a:ext>
                </a:extLst>
              </p:cNvPr>
              <p:cNvSpPr txBox="1"/>
              <p:nvPr/>
            </p:nvSpPr>
            <p:spPr>
              <a:xfrm>
                <a:off x="-53421" y="1764840"/>
                <a:ext cx="2860428" cy="1065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Use attention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/>
                  <a:t> to weighted sum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DC229AE-EA49-1A92-E2F9-860553916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421" y="1764840"/>
                <a:ext cx="2860428" cy="1065035"/>
              </a:xfrm>
              <a:prstGeom prst="rect">
                <a:avLst/>
              </a:prstGeom>
              <a:blipFill>
                <a:blip r:embed="rId27"/>
                <a:stretch>
                  <a:fillRect l="-1919" t="-3448" r="-3625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36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43959 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D239-3470-26D2-41CF-E3AA1C9F2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Attention mechanism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071E93-B777-B4A4-FC85-DD421B19C8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/>
                  <a:t>Compute linear projection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/>
              </a:p>
              <a:p>
                <a:r>
                  <a:rPr lang="en-US"/>
                  <a:t>Compute the inner product (similarity) of key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and query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b="0"/>
              </a:p>
              <a:p>
                <a:r>
                  <a:rPr lang="en-US"/>
                  <a:t>SoftMax the normalized score as attention distribution.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𝑙𝑒𝑛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/>
              </a:p>
              <a:p>
                <a:r>
                  <a:rPr lang="en-US"/>
                  <a:t>Use attention distribution to weighted average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/>
                  <a:t>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/>
              </a:p>
              <a:p>
                <a:endParaRPr lang="en-US"/>
              </a:p>
              <a:p>
                <a:r>
                  <a:rPr lang="en-US"/>
                  <a:t>Note:</a:t>
                </a:r>
              </a:p>
              <a:p>
                <a:pPr lvl="1"/>
                <a:r>
                  <a:rPr lang="en-US"/>
                  <a:t>Learnable weights: linear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 sz="2400"/>
              </a:p>
              <a:p>
                <a:pPr marL="0" indent="0">
                  <a:buNone/>
                </a:pPr>
                <a:endParaRPr lang="en-US" sz="240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071E93-B777-B4A4-FC85-DD421B19C8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501" b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92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AF2B-1DF1-A3C4-551D-A37A0917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61"/>
            <a:ext cx="3110845" cy="1325563"/>
          </a:xfrm>
        </p:spPr>
        <p:txBody>
          <a:bodyPr/>
          <a:lstStyle/>
          <a:p>
            <a:pPr algn="ctr"/>
            <a:r>
              <a:rPr lang="en-US" dirty="0"/>
              <a:t>QKV attention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A902207-B0D9-209F-8BC7-BC93E58F9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9173" y="0"/>
            <a:ext cx="10222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7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AF17C-5481-E19A-19E8-E3F5AA22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F4EE2-F942-1CC7-1B1C-8ABA2A41A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A266128-D6B9-5C20-025B-E7A82158C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0"/>
            <a:ext cx="11403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90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8B61C-2891-30B0-F383-AD1252A8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1F86B-012C-4CDC-AFE9-743D1011D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8994DA3-9FDC-1927-DB29-C69114F61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0"/>
            <a:ext cx="11403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820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2449-134D-EBA3-E04B-19D37077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73484-7D6D-1C8E-CE9D-6D3A5BB5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A212379F-139D-7F2C-6C5E-957A69BD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AC024C-E336-BF5C-DBA2-8199FD96CF6B}"/>
              </a:ext>
            </a:extLst>
          </p:cNvPr>
          <p:cNvSpPr txBox="1"/>
          <p:nvPr/>
        </p:nvSpPr>
        <p:spPr>
          <a:xfrm>
            <a:off x="7826478" y="6510258"/>
            <a:ext cx="4286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hlinkClick r:id="rId3"/>
              </a:rPr>
              <a:t>https://jalammar.github.io/illustrated-gpt2/</a:t>
            </a:r>
            <a:r>
              <a:rPr 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4FD4F-BC50-2932-C2CC-105E82C2BB55}"/>
              </a:ext>
            </a:extLst>
          </p:cNvPr>
          <p:cNvSpPr txBox="1"/>
          <p:nvPr/>
        </p:nvSpPr>
        <p:spPr>
          <a:xfrm>
            <a:off x="0" y="137652"/>
            <a:ext cx="535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“A robot must obey the order given </a:t>
            </a:r>
            <a:r>
              <a:rPr lang="en-US" sz="2000" b="1" i="1">
                <a:solidFill>
                  <a:schemeClr val="accent2"/>
                </a:solidFill>
              </a:rPr>
              <a:t>it</a:t>
            </a:r>
            <a:r>
              <a:rPr lang="en-US" sz="2000" i="1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0125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2449-134D-EBA3-E04B-19D37077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73484-7D6D-1C8E-CE9D-6D3A5BB5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C024C-E336-BF5C-DBA2-8199FD96CF6B}"/>
              </a:ext>
            </a:extLst>
          </p:cNvPr>
          <p:cNvSpPr txBox="1"/>
          <p:nvPr/>
        </p:nvSpPr>
        <p:spPr>
          <a:xfrm>
            <a:off x="7826478" y="6510258"/>
            <a:ext cx="4286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hlinkClick r:id="rId2"/>
              </a:rPr>
              <a:t>https://jalammar.github.io/illustrated-gpt2/</a:t>
            </a:r>
            <a:r>
              <a:rPr lang="en-US"/>
              <a:t> 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2839F078-1308-303F-802D-33EFDAE9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"/>
            <a:ext cx="121920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D09DA8-B20D-5F92-9025-BC112D1958D6}"/>
              </a:ext>
            </a:extLst>
          </p:cNvPr>
          <p:cNvSpPr txBox="1"/>
          <p:nvPr/>
        </p:nvSpPr>
        <p:spPr>
          <a:xfrm>
            <a:off x="0" y="137652"/>
            <a:ext cx="535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“A robot must obey the order given </a:t>
            </a:r>
            <a:r>
              <a:rPr lang="en-US" sz="2000" b="1" i="1">
                <a:solidFill>
                  <a:schemeClr val="accent2"/>
                </a:solidFill>
              </a:rPr>
              <a:t>it</a:t>
            </a:r>
            <a:r>
              <a:rPr lang="en-US" sz="2000" i="1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578239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2449-134D-EBA3-E04B-19D37077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73484-7D6D-1C8E-CE9D-6D3A5BB5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C024C-E336-BF5C-DBA2-8199FD96CF6B}"/>
              </a:ext>
            </a:extLst>
          </p:cNvPr>
          <p:cNvSpPr txBox="1"/>
          <p:nvPr/>
        </p:nvSpPr>
        <p:spPr>
          <a:xfrm>
            <a:off x="7826478" y="6510258"/>
            <a:ext cx="4286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hlinkClick r:id="rId2"/>
              </a:rPr>
              <a:t>https://jalammar.github.io/illustrated-gpt2/</a:t>
            </a:r>
            <a:r>
              <a:rPr lang="en-US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0F5C53-2FF9-CE7F-DD1F-2687D4FF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7" y="8102"/>
            <a:ext cx="11124406" cy="65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643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0469-9250-6C53-74C3-2B9D624A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516" y="365760"/>
            <a:ext cx="3881284" cy="1325563"/>
          </a:xfrm>
        </p:spPr>
        <p:txBody>
          <a:bodyPr>
            <a:normAutofit fontScale="90000"/>
          </a:bodyPr>
          <a:lstStyle/>
          <a:p>
            <a:r>
              <a:rPr lang="en-US"/>
              <a:t>Illustrated self attention with matrix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4A9CE-35B9-6649-C26A-4BB0BE5CD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FC71BC5D-3A79-F3E0-9024-9F783D69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6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6E51B8-027F-3D5C-D650-E96D262E2A76}"/>
              </a:ext>
            </a:extLst>
          </p:cNvPr>
          <p:cNvSpPr/>
          <p:nvPr/>
        </p:nvSpPr>
        <p:spPr>
          <a:xfrm>
            <a:off x="0" y="3716594"/>
            <a:ext cx="6825943" cy="3141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39EFD-26FF-D8F8-1AF8-72ADD147E080}"/>
              </a:ext>
            </a:extLst>
          </p:cNvPr>
          <p:cNvSpPr txBox="1"/>
          <p:nvPr/>
        </p:nvSpPr>
        <p:spPr>
          <a:xfrm>
            <a:off x="7081684" y="6492240"/>
            <a:ext cx="5110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https://jalammar.github.io/illustrated-transformer/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6605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166E-7FAA-5931-8D72-3B84B3BB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71892" cy="1325563"/>
          </a:xfrm>
        </p:spPr>
        <p:txBody>
          <a:bodyPr/>
          <a:lstStyle/>
          <a:p>
            <a:r>
              <a:rPr lang="en-US"/>
              <a:t>Where does the supervision (labels) come from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40AA-E94C-6687-2EBA-BF788D211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6437"/>
            <a:ext cx="6617677" cy="4376438"/>
          </a:xfrm>
        </p:spPr>
        <p:txBody>
          <a:bodyPr>
            <a:normAutofit/>
          </a:bodyPr>
          <a:lstStyle/>
          <a:p>
            <a:r>
              <a:rPr lang="en-US"/>
              <a:t>Supervision is distilled and denoised human perception. </a:t>
            </a:r>
          </a:p>
          <a:p>
            <a:endParaRPr lang="en-US"/>
          </a:p>
          <a:p>
            <a:r>
              <a:rPr lang="en-US"/>
              <a:t>Labelling takes tremendous amount of human effort. </a:t>
            </a:r>
          </a:p>
          <a:p>
            <a:endParaRPr lang="en-US"/>
          </a:p>
          <a:p>
            <a:r>
              <a:rPr lang="en-US"/>
              <a:t>For some tasks, human don’t have good labels. </a:t>
            </a:r>
          </a:p>
          <a:p>
            <a:pPr lvl="1"/>
            <a:r>
              <a:rPr lang="en-US"/>
              <a:t>Depth estimation.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C8BDDA-04C3-797E-7943-4B235EBD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74" y="2116437"/>
            <a:ext cx="2429790" cy="3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F96E50-FE27-6A21-FAA4-D2100F5EEA45}"/>
              </a:ext>
            </a:extLst>
          </p:cNvPr>
          <p:cNvSpPr txBox="1"/>
          <p:nvPr/>
        </p:nvSpPr>
        <p:spPr>
          <a:xfrm>
            <a:off x="8239648" y="2964264"/>
            <a:ext cx="3717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14 Million images annotated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10 annotations per images by Mturk workers</a:t>
            </a:r>
          </a:p>
        </p:txBody>
      </p:sp>
    </p:spTree>
    <p:extLst>
      <p:ext uri="{BB962C8B-B14F-4D97-AF65-F5344CB8AC3E}">
        <p14:creationId xmlns:p14="http://schemas.microsoft.com/office/powerpoint/2010/main" val="670373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A6357-D8F7-5EA3-537E-AEEFE0716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92248F9C-D641-06C3-3449-AE0812E4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0352"/>
            <a:ext cx="4375355" cy="49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8221881-5083-F24F-0335-290A73D6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82" y="2266124"/>
            <a:ext cx="5950990" cy="23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01EB9-6CC5-B996-6503-C7B17AB469C6}"/>
              </a:ext>
            </a:extLst>
          </p:cNvPr>
          <p:cNvSpPr txBox="1"/>
          <p:nvPr/>
        </p:nvSpPr>
        <p:spPr>
          <a:xfrm>
            <a:off x="7081684" y="6492240"/>
            <a:ext cx="5110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https://jalammar.github.io/illustrated-transformer/</a:t>
            </a:r>
            <a:r>
              <a:rPr lang="en-US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EA5898-DF6D-14C1-F6C8-11A9FC3B496B}"/>
              </a:ext>
            </a:extLst>
          </p:cNvPr>
          <p:cNvSpPr txBox="1">
            <a:spLocks/>
          </p:cNvSpPr>
          <p:nvPr/>
        </p:nvSpPr>
        <p:spPr>
          <a:xfrm>
            <a:off x="7472516" y="365760"/>
            <a:ext cx="38812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Illustrated self attention with matrix shape</a:t>
            </a:r>
          </a:p>
        </p:txBody>
      </p:sp>
    </p:spTree>
    <p:extLst>
      <p:ext uri="{BB962C8B-B14F-4D97-AF65-F5344CB8AC3E}">
        <p14:creationId xmlns:p14="http://schemas.microsoft.com/office/powerpoint/2010/main" val="1743431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202875C-A66B-6342-C2FE-3BCE0FE2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21" y="695325"/>
            <a:ext cx="60388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D443F6-A98C-1708-484B-C5C76F69B0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94067" y="32543"/>
                <a:ext cx="554431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Visualizing attention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dirty="0"/>
                  <a:t> after training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D443F6-A98C-1708-484B-C5C76F69B0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94067" y="32543"/>
                <a:ext cx="5544313" cy="1325563"/>
              </a:xfrm>
              <a:blipFill>
                <a:blip r:embed="rId4"/>
                <a:stretch>
                  <a:fillRect l="-3846" t="-10092" b="-13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859D-7409-FD58-BD65-8C66C797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67" y="1740801"/>
            <a:ext cx="5601933" cy="4614279"/>
          </a:xfrm>
        </p:spPr>
        <p:txBody>
          <a:bodyPr>
            <a:normAutofit/>
          </a:bodyPr>
          <a:lstStyle/>
          <a:p>
            <a:r>
              <a:rPr lang="en-US" i="1"/>
              <a:t>Learning </a:t>
            </a:r>
            <a:r>
              <a:rPr lang="en-US" i="1" dirty="0"/>
              <a:t>to pay Attention</a:t>
            </a:r>
            <a:endParaRPr lang="en-US" i="1"/>
          </a:p>
          <a:p>
            <a:r>
              <a:rPr lang="en-US" i="1"/>
              <a:t>French 2 English</a:t>
            </a:r>
            <a:endParaRPr lang="en-US" i="1" dirty="0"/>
          </a:p>
          <a:p>
            <a:pPr lvl="1"/>
            <a:endParaRPr lang="en-US" i="1"/>
          </a:p>
          <a:p>
            <a:pPr lvl="1"/>
            <a:r>
              <a:rPr lang="en-US" i="1" dirty="0"/>
              <a:t>“la zone </a:t>
            </a:r>
            <a:r>
              <a:rPr lang="en-US" i="1" dirty="0" err="1"/>
              <a:t>economique</a:t>
            </a:r>
            <a:r>
              <a:rPr lang="en-US" i="1" dirty="0"/>
              <a:t> </a:t>
            </a:r>
            <a:r>
              <a:rPr lang="en-US" i="1" dirty="0" err="1"/>
              <a:t>europeenne</a:t>
            </a:r>
            <a:r>
              <a:rPr lang="en-US" i="1" dirty="0"/>
              <a:t>” </a:t>
            </a:r>
            <a:r>
              <a:rPr lang="en-US" i="0" dirty="0">
                <a:latin typeface="+mj-lt"/>
              </a:rPr>
              <a:t>→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i="1" dirty="0"/>
              <a:t>“the European Economic Area”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“a </a:t>
            </a:r>
            <a:r>
              <a:rPr lang="en-US" i="1" dirty="0" err="1"/>
              <a:t>ete</a:t>
            </a:r>
            <a:r>
              <a:rPr lang="en-US" i="1" dirty="0"/>
              <a:t> </a:t>
            </a:r>
            <a:r>
              <a:rPr lang="en-US" i="1" dirty="0" err="1"/>
              <a:t>signe</a:t>
            </a:r>
            <a:r>
              <a:rPr lang="en-US" i="1" dirty="0"/>
              <a:t>” </a:t>
            </a:r>
            <a:r>
              <a:rPr lang="en-US" i="0" dirty="0">
                <a:latin typeface="+mj-lt"/>
              </a:rPr>
              <a:t>→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i="1" dirty="0"/>
              <a:t>“was signed”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0D308-5859-7101-7A99-1F92330662BE}"/>
              </a:ext>
            </a:extLst>
          </p:cNvPr>
          <p:cNvSpPr txBox="1"/>
          <p:nvPr/>
        </p:nvSpPr>
        <p:spPr>
          <a:xfrm>
            <a:off x="0" y="6211669"/>
            <a:ext cx="5751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https://jalammar.github.io/visualizing-neural-machine-translation-mechanics-of-seq2seq-models-with-attention/</a:t>
            </a:r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B2A64-F56E-C8F0-1744-FCBE00836507}"/>
              </a:ext>
            </a:extLst>
          </p:cNvPr>
          <p:cNvSpPr txBox="1"/>
          <p:nvPr/>
        </p:nvSpPr>
        <p:spPr>
          <a:xfrm>
            <a:off x="0" y="5844313"/>
            <a:ext cx="2405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i="1">
                <a:solidFill>
                  <a:schemeClr val="bg1"/>
                </a:solidFill>
              </a:rPr>
              <a:t>Attention + RNN</a:t>
            </a:r>
          </a:p>
        </p:txBody>
      </p:sp>
    </p:spTree>
    <p:extLst>
      <p:ext uri="{BB962C8B-B14F-4D97-AF65-F5344CB8AC3E}">
        <p14:creationId xmlns:p14="http://schemas.microsoft.com/office/powerpoint/2010/main" val="3464158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C41C-61E0-5B43-B154-C13D1860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 &amp; Self Attention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B2CE24-74ED-DE5E-E3B7-5ED5F670FC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9450"/>
                <a:ext cx="6012629" cy="41957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Cross Attention</a:t>
                </a:r>
              </a:p>
              <a:p>
                <a:pPr lvl="1"/>
                <a:r>
                  <a:rPr lang="en-US" dirty="0"/>
                  <a:t>Source and target are different bunch of vectors (can have different length, number)</a:t>
                </a:r>
              </a:p>
              <a:p>
                <a:pPr lvl="1"/>
                <a:r>
                  <a:rPr lang="en-US" dirty="0"/>
                  <a:t>E.g. words in one language pay attention to words in </a:t>
                </a:r>
                <a:r>
                  <a:rPr lang="en-US" b="1" dirty="0"/>
                  <a:t>another</a:t>
                </a:r>
                <a:r>
                  <a:rPr lang="en-US" dirty="0"/>
                  <a:t>.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Self Attention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Source and target are the same bunch of vectors, with same length, number.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B2CE24-74ED-DE5E-E3B7-5ED5F670F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9450"/>
                <a:ext cx="6012629" cy="4195763"/>
              </a:xfrm>
              <a:blipFill>
                <a:blip r:embed="rId2"/>
                <a:stretch>
                  <a:fillRect l="-1826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2BC8E4-CF52-2E4D-E7F5-20164FE583B8}"/>
                  </a:ext>
                </a:extLst>
              </p:cNvPr>
              <p:cNvSpPr/>
              <p:nvPr/>
            </p:nvSpPr>
            <p:spPr>
              <a:xfrm>
                <a:off x="9761643" y="3484893"/>
                <a:ext cx="341518" cy="131808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2BC8E4-CF52-2E4D-E7F5-20164FE583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643" y="3484893"/>
                <a:ext cx="341518" cy="1318083"/>
              </a:xfrm>
              <a:prstGeom prst="rect">
                <a:avLst/>
              </a:prstGeom>
              <a:blipFill>
                <a:blip r:embed="rId3"/>
                <a:stretch>
                  <a:fillRect l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8E5A2D-CF9F-DE22-A6EC-09BFD140B74E}"/>
                  </a:ext>
                </a:extLst>
              </p:cNvPr>
              <p:cNvSpPr/>
              <p:nvPr/>
            </p:nvSpPr>
            <p:spPr>
              <a:xfrm>
                <a:off x="10705144" y="3484892"/>
                <a:ext cx="341518" cy="131808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8E5A2D-CF9F-DE22-A6EC-09BFD140B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5144" y="3484892"/>
                <a:ext cx="341518" cy="1318083"/>
              </a:xfrm>
              <a:prstGeom prst="rect">
                <a:avLst/>
              </a:prstGeom>
              <a:blipFill>
                <a:blip r:embed="rId4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327FBA-C7AD-2289-0B68-7051E25F8980}"/>
                  </a:ext>
                </a:extLst>
              </p:cNvPr>
              <p:cNvSpPr/>
              <p:nvPr/>
            </p:nvSpPr>
            <p:spPr>
              <a:xfrm>
                <a:off x="11307127" y="3483677"/>
                <a:ext cx="341518" cy="1318083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327FBA-C7AD-2289-0B68-7051E25F8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127" y="3483677"/>
                <a:ext cx="341518" cy="1318083"/>
              </a:xfrm>
              <a:prstGeom prst="rect">
                <a:avLst/>
              </a:prstGeom>
              <a:blipFill>
                <a:blip r:embed="rId5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9DA5D54-5B02-D156-2331-8F5539C712D2}"/>
              </a:ext>
            </a:extLst>
          </p:cNvPr>
          <p:cNvSpPr txBox="1"/>
          <p:nvPr/>
        </p:nvSpPr>
        <p:spPr>
          <a:xfrm>
            <a:off x="8202636" y="3492291"/>
            <a:ext cx="1557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/>
              <a:t>Decoder hidden state</a:t>
            </a:r>
          </a:p>
          <a:p>
            <a:pPr algn="r"/>
            <a:r>
              <a:rPr lang="en-US" sz="2000" b="1"/>
              <a:t>(Word Vectors)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25F59-A9F9-9F38-E546-DFD931BB036F}"/>
              </a:ext>
            </a:extLst>
          </p:cNvPr>
          <p:cNvSpPr txBox="1"/>
          <p:nvPr/>
        </p:nvSpPr>
        <p:spPr>
          <a:xfrm>
            <a:off x="9508332" y="2855465"/>
            <a:ext cx="1161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FF0000"/>
                </a:highlight>
                <a:latin typeface="+mj-lt"/>
                <a:ea typeface="inherit"/>
              </a:rPr>
              <a:t>J'adore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B78D5-D612-9A5D-8BE5-B905BF0D6675}"/>
              </a:ext>
            </a:extLst>
          </p:cNvPr>
          <p:cNvSpPr txBox="1"/>
          <p:nvPr/>
        </p:nvSpPr>
        <p:spPr>
          <a:xfrm>
            <a:off x="10713476" y="2855465"/>
            <a:ext cx="589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363B97"/>
                </a:highlight>
                <a:latin typeface="+mj-lt"/>
                <a:ea typeface="inherit"/>
              </a:rPr>
              <a:t>les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42F68-669E-8B48-7ACD-E824CD4B85B3}"/>
              </a:ext>
            </a:extLst>
          </p:cNvPr>
          <p:cNvSpPr txBox="1"/>
          <p:nvPr/>
        </p:nvSpPr>
        <p:spPr>
          <a:xfrm>
            <a:off x="11253257" y="2855465"/>
            <a:ext cx="938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800000"/>
                </a:highlight>
                <a:latin typeface="+mj-lt"/>
                <a:ea typeface="inherit"/>
              </a:rPr>
              <a:t>chats</a:t>
            </a:r>
            <a:endParaRPr lang="en-US" sz="2400">
              <a:highlight>
                <a:srgbClr val="80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31592-DF9B-0ADC-EFCC-DF08C956E362}"/>
              </a:ext>
            </a:extLst>
          </p:cNvPr>
          <p:cNvSpPr txBox="1"/>
          <p:nvPr/>
        </p:nvSpPr>
        <p:spPr>
          <a:xfrm>
            <a:off x="8028409" y="2696825"/>
            <a:ext cx="1507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/>
              <a:t>French Translation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F2569A-08BC-078B-64EB-CFC10328AFE3}"/>
              </a:ext>
            </a:extLst>
          </p:cNvPr>
          <p:cNvSpPr/>
          <p:nvPr/>
        </p:nvSpPr>
        <p:spPr>
          <a:xfrm>
            <a:off x="10862631" y="4875001"/>
            <a:ext cx="688634" cy="461665"/>
          </a:xfrm>
          <a:custGeom>
            <a:avLst/>
            <a:gdLst>
              <a:gd name="connsiteX0" fmla="*/ 5122843 w 5306764"/>
              <a:gd name="connsiteY0" fmla="*/ 66257 h 421563"/>
              <a:gd name="connsiteX1" fmla="*/ 5078776 w 5306764"/>
              <a:gd name="connsiteY1" fmla="*/ 176426 h 421563"/>
              <a:gd name="connsiteX2" fmla="*/ 2864385 w 5306764"/>
              <a:gd name="connsiteY2" fmla="*/ 418797 h 421563"/>
              <a:gd name="connsiteX3" fmla="*/ 0 w 5306764"/>
              <a:gd name="connsiteY3" fmla="*/ 156 h 421563"/>
              <a:gd name="connsiteX0" fmla="*/ 5122843 w 5148465"/>
              <a:gd name="connsiteY0" fmla="*/ 66257 h 431003"/>
              <a:gd name="connsiteX1" fmla="*/ 4230477 w 5148465"/>
              <a:gd name="connsiteY1" fmla="*/ 363713 h 431003"/>
              <a:gd name="connsiteX2" fmla="*/ 2864385 w 5148465"/>
              <a:gd name="connsiteY2" fmla="*/ 418797 h 431003"/>
              <a:gd name="connsiteX3" fmla="*/ 0 w 5148465"/>
              <a:gd name="connsiteY3" fmla="*/ 156 h 431003"/>
              <a:gd name="connsiteX0" fmla="*/ 5122843 w 5154873"/>
              <a:gd name="connsiteY0" fmla="*/ 66271 h 406198"/>
              <a:gd name="connsiteX1" fmla="*/ 4230477 w 5154873"/>
              <a:gd name="connsiteY1" fmla="*/ 363727 h 406198"/>
              <a:gd name="connsiteX2" fmla="*/ 1817783 w 5154873"/>
              <a:gd name="connsiteY2" fmla="*/ 385761 h 406198"/>
              <a:gd name="connsiteX3" fmla="*/ 0 w 5154873"/>
              <a:gd name="connsiteY3" fmla="*/ 170 h 406198"/>
              <a:gd name="connsiteX0" fmla="*/ 5122843 w 5154873"/>
              <a:gd name="connsiteY0" fmla="*/ 66271 h 454231"/>
              <a:gd name="connsiteX1" fmla="*/ 4230477 w 5154873"/>
              <a:gd name="connsiteY1" fmla="*/ 363727 h 454231"/>
              <a:gd name="connsiteX2" fmla="*/ 1817783 w 5154873"/>
              <a:gd name="connsiteY2" fmla="*/ 385761 h 454231"/>
              <a:gd name="connsiteX3" fmla="*/ 0 w 5154873"/>
              <a:gd name="connsiteY3" fmla="*/ 170 h 454231"/>
              <a:gd name="connsiteX0" fmla="*/ 5122843 w 5154873"/>
              <a:gd name="connsiteY0" fmla="*/ 66271 h 474779"/>
              <a:gd name="connsiteX1" fmla="*/ 4230477 w 5154873"/>
              <a:gd name="connsiteY1" fmla="*/ 418812 h 474779"/>
              <a:gd name="connsiteX2" fmla="*/ 1817783 w 5154873"/>
              <a:gd name="connsiteY2" fmla="*/ 385761 h 474779"/>
              <a:gd name="connsiteX3" fmla="*/ 0 w 5154873"/>
              <a:gd name="connsiteY3" fmla="*/ 170 h 474779"/>
              <a:gd name="connsiteX0" fmla="*/ 4230477 w 4230477"/>
              <a:gd name="connsiteY0" fmla="*/ 418812 h 474779"/>
              <a:gd name="connsiteX1" fmla="*/ 1817783 w 4230477"/>
              <a:gd name="connsiteY1" fmla="*/ 385761 h 474779"/>
              <a:gd name="connsiteX2" fmla="*/ 0 w 4230477"/>
              <a:gd name="connsiteY2" fmla="*/ 170 h 474779"/>
              <a:gd name="connsiteX0" fmla="*/ 5067759 w 5067759"/>
              <a:gd name="connsiteY0" fmla="*/ 171 h 411453"/>
              <a:gd name="connsiteX1" fmla="*/ 1817783 w 5067759"/>
              <a:gd name="connsiteY1" fmla="*/ 385761 h 411453"/>
              <a:gd name="connsiteX2" fmla="*/ 0 w 5067759"/>
              <a:gd name="connsiteY2" fmla="*/ 170 h 411453"/>
              <a:gd name="connsiteX0" fmla="*/ 5067759 w 5067759"/>
              <a:gd name="connsiteY0" fmla="*/ 171 h 427664"/>
              <a:gd name="connsiteX1" fmla="*/ 1817783 w 5067759"/>
              <a:gd name="connsiteY1" fmla="*/ 385761 h 427664"/>
              <a:gd name="connsiteX2" fmla="*/ 0 w 5067759"/>
              <a:gd name="connsiteY2" fmla="*/ 170 h 427664"/>
              <a:gd name="connsiteX0" fmla="*/ 5067759 w 5067759"/>
              <a:gd name="connsiteY0" fmla="*/ 158 h 457322"/>
              <a:gd name="connsiteX1" fmla="*/ 3128790 w 5067759"/>
              <a:gd name="connsiteY1" fmla="*/ 418798 h 457322"/>
              <a:gd name="connsiteX2" fmla="*/ 0 w 5067759"/>
              <a:gd name="connsiteY2" fmla="*/ 157 h 457322"/>
              <a:gd name="connsiteX0" fmla="*/ 5067759 w 5067759"/>
              <a:gd name="connsiteY0" fmla="*/ 146 h 487448"/>
              <a:gd name="connsiteX1" fmla="*/ 3106757 w 5067759"/>
              <a:gd name="connsiteY1" fmla="*/ 451834 h 487448"/>
              <a:gd name="connsiteX2" fmla="*/ 0 w 5067759"/>
              <a:gd name="connsiteY2" fmla="*/ 145 h 487448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46 h 453667"/>
              <a:gd name="connsiteX1" fmla="*/ 3106757 w 5067759"/>
              <a:gd name="connsiteY1" fmla="*/ 451834 h 453667"/>
              <a:gd name="connsiteX2" fmla="*/ 0 w 5067759"/>
              <a:gd name="connsiteY2" fmla="*/ 145 h 453667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34 h 452011"/>
              <a:gd name="connsiteX1" fmla="*/ 3106757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34 h 452011"/>
              <a:gd name="connsiteX1" fmla="*/ 2688116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 h 457893"/>
              <a:gd name="connsiteX1" fmla="*/ 2688116 w 5067759"/>
              <a:gd name="connsiteY1" fmla="*/ 451689 h 457893"/>
              <a:gd name="connsiteX2" fmla="*/ 0 w 5067759"/>
              <a:gd name="connsiteY2" fmla="*/ 0 h 457893"/>
              <a:gd name="connsiteX0" fmla="*/ 5067759 w 5067759"/>
              <a:gd name="connsiteY0" fmla="*/ 1 h 431000"/>
              <a:gd name="connsiteX1" fmla="*/ 2295364 w 5067759"/>
              <a:gd name="connsiteY1" fmla="*/ 420246 h 431000"/>
              <a:gd name="connsiteX2" fmla="*/ 0 w 5067759"/>
              <a:gd name="connsiteY2" fmla="*/ 0 h 431000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  <a:gd name="connsiteX0" fmla="*/ 5067759 w 5067759"/>
              <a:gd name="connsiteY0" fmla="*/ 1 h 425033"/>
              <a:gd name="connsiteX1" fmla="*/ 3187180 w 5067759"/>
              <a:gd name="connsiteY1" fmla="*/ 420246 h 425033"/>
              <a:gd name="connsiteX2" fmla="*/ 0 w 5067759"/>
              <a:gd name="connsiteY2" fmla="*/ 0 h 4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759" h="425033">
                <a:moveTo>
                  <a:pt x="5067759" y="1"/>
                </a:moveTo>
                <a:cubicBezTo>
                  <a:pt x="4594034" y="295620"/>
                  <a:pt x="3841170" y="421995"/>
                  <a:pt x="3187180" y="420246"/>
                </a:cubicBezTo>
                <a:cubicBezTo>
                  <a:pt x="2205410" y="444973"/>
                  <a:pt x="649076" y="38385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0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43AA4-CF49-BD78-9824-634D9434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Attention to Transformer</a:t>
            </a:r>
          </a:p>
        </p:txBody>
      </p:sp>
      <p:pic>
        <p:nvPicPr>
          <p:cNvPr id="4" name="Picture 3" descr="Diagram">
            <a:extLst>
              <a:ext uri="{FF2B5EF4-FFF2-40B4-BE49-F238E27FC236}">
                <a16:creationId xmlns:a16="http://schemas.microsoft.com/office/drawing/2014/main" id="{65B7643F-79F8-BD11-58B4-BB87457E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r="35947"/>
          <a:stretch/>
        </p:blipFill>
        <p:spPr>
          <a:xfrm>
            <a:off x="7880465" y="1825625"/>
            <a:ext cx="4311535" cy="41957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4B1FC-42D9-429F-F6A7-339C78903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226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b="1" dirty="0"/>
              <a:t>transformer block </a:t>
            </a:r>
            <a:r>
              <a:rPr lang="en-US" dirty="0"/>
              <a:t>has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Self Attention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Feed forward network </a:t>
            </a:r>
          </a:p>
          <a:p>
            <a:pPr lvl="2"/>
            <a:r>
              <a:rPr lang="en-US" dirty="0"/>
              <a:t>E.g. a multi-layer perceptron with 1 hidden layer</a:t>
            </a:r>
          </a:p>
          <a:p>
            <a:pPr lvl="1"/>
            <a:endParaRPr lang="en-US" dirty="0"/>
          </a:p>
          <a:p>
            <a:pPr lvl="1"/>
            <a:r>
              <a:rPr lang="en-US"/>
              <a:t>Normalization</a:t>
            </a:r>
            <a:r>
              <a:rPr lang="en-US" dirty="0"/>
              <a:t> (Layer normalization)</a:t>
            </a:r>
          </a:p>
          <a:p>
            <a:pPr lvl="1"/>
            <a:endParaRPr lang="en-US" dirty="0"/>
          </a:p>
          <a:p>
            <a:r>
              <a:rPr lang="en-US" dirty="0"/>
              <a:t>A transformer model contains N x </a:t>
            </a:r>
            <a:r>
              <a:rPr lang="en-US" b="1" dirty="0"/>
              <a:t>transformer block</a:t>
            </a:r>
          </a:p>
        </p:txBody>
      </p:sp>
    </p:spTree>
    <p:extLst>
      <p:ext uri="{BB962C8B-B14F-4D97-AF65-F5344CB8AC3E}">
        <p14:creationId xmlns:p14="http://schemas.microsoft.com/office/powerpoint/2010/main" val="846782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B31A-A3C1-5CFC-3016-078069DC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Interim Summary</a:t>
            </a:r>
            <a:r>
              <a:rPr lang="en-US" dirty="0"/>
              <a:t>: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3A8F2-8184-3D33-AB67-C09D91C2C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 allows </a:t>
            </a:r>
            <a:r>
              <a:rPr lang="en-US" b="1" dirty="0"/>
              <a:t>dynamic routing </a:t>
            </a:r>
            <a:r>
              <a:rPr lang="en-US" dirty="0"/>
              <a:t>of information. </a:t>
            </a:r>
          </a:p>
          <a:p>
            <a:endParaRPr lang="en-US" dirty="0"/>
          </a:p>
          <a:p>
            <a:pPr lvl="1"/>
            <a:r>
              <a:rPr lang="en-US" b="1" dirty="0"/>
              <a:t>Self attention </a:t>
            </a:r>
            <a:r>
              <a:rPr lang="en-US" dirty="0"/>
              <a:t>: </a:t>
            </a:r>
            <a:r>
              <a:rPr lang="en-US"/>
              <a:t>Mixing </a:t>
            </a:r>
            <a:r>
              <a:rPr lang="en-US" dirty="0"/>
              <a:t>information in one domain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Cross attention </a:t>
            </a:r>
            <a:r>
              <a:rPr lang="en-US" dirty="0"/>
              <a:t>:  Fetching information from one domain to the other</a:t>
            </a:r>
          </a:p>
          <a:p>
            <a:endParaRPr lang="en-US" dirty="0"/>
          </a:p>
          <a:p>
            <a:r>
              <a:rPr lang="en-US"/>
              <a:t>Composition of Attention, MLP and Normalization forms Transformers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37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46B031B-1AC3-15FE-46B8-92BC9F880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2C310-96E5-AAAF-292F-13E901F63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200" b="1"/>
              <a:t>Part IV </a:t>
            </a:r>
            <a:br>
              <a:rPr lang="en-US" sz="6200"/>
            </a:br>
            <a:r>
              <a:rPr lang="en-US" sz="6200"/>
              <a:t>Training language models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7640B-88D1-D4B3-8E88-5E16EE25D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532" y="4623127"/>
            <a:ext cx="8655200" cy="4572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Given these </a:t>
            </a:r>
            <a:r>
              <a:rPr lang="en-US" altLang="zh-CN">
                <a:solidFill>
                  <a:schemeClr val="tx1"/>
                </a:solidFill>
              </a:rPr>
              <a:t>models</a:t>
            </a:r>
            <a:r>
              <a:rPr lang="en-US">
                <a:solidFill>
                  <a:schemeClr val="tx1"/>
                </a:solidFill>
              </a:rPr>
              <a:t>, how to train them?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111978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380BE-69F0-4A46-8BD0-C6319FE7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519362"/>
          </a:xfrm>
        </p:spPr>
        <p:txBody>
          <a:bodyPr/>
          <a:lstStyle/>
          <a:p>
            <a:pPr algn="ctr"/>
            <a:r>
              <a:rPr lang="en-US" dirty="0"/>
              <a:t>What type of training leads to </a:t>
            </a:r>
            <a:r>
              <a:rPr lang="en-US" i="1" dirty="0"/>
              <a:t>good </a:t>
            </a:r>
            <a:r>
              <a:rPr lang="en-US" altLang="zh-CN" i="1" dirty="0"/>
              <a:t>word</a:t>
            </a:r>
            <a:r>
              <a:rPr lang="en-US" i="1" dirty="0"/>
              <a:t> representation</a:t>
            </a:r>
            <a:r>
              <a:rPr lang="en-US" dirty="0"/>
              <a:t>?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D25829-73F3-9CA3-BAD2-263EB7127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/>
              <a:t>Let’s think about some exercises we did when learning a new language.</a:t>
            </a:r>
          </a:p>
        </p:txBody>
      </p:sp>
    </p:spTree>
    <p:extLst>
      <p:ext uri="{BB962C8B-B14F-4D97-AF65-F5344CB8AC3E}">
        <p14:creationId xmlns:p14="http://schemas.microsoft.com/office/powerpoint/2010/main" val="1755023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Understanding BERT - NLP - GeeksforGeeks">
            <a:extLst>
              <a:ext uri="{FF2B5EF4-FFF2-40B4-BE49-F238E27FC236}">
                <a16:creationId xmlns:a16="http://schemas.microsoft.com/office/drawing/2014/main" id="{F36264CA-CCDD-D787-15D1-CD13EE5A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92" y="1388927"/>
            <a:ext cx="7455407" cy="54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BF70E-AFAC-7FD4-9948-35F9EAD9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Masked word prediction / Cloze task</a:t>
            </a:r>
            <a:r>
              <a:rPr lang="en-US" altLang="zh-CN"/>
              <a:t>: </a:t>
            </a:r>
            <a:br>
              <a:rPr lang="en-US" altLang="zh-CN" dirty="0"/>
            </a:br>
            <a:r>
              <a:rPr lang="en-US" altLang="zh-CN" dirty="0"/>
              <a:t>BERT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AF5F29-836F-F572-B047-3E773B3ED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98392" cy="4351338"/>
          </a:xfrm>
        </p:spPr>
        <p:txBody>
          <a:bodyPr/>
          <a:lstStyle/>
          <a:p>
            <a:r>
              <a:rPr lang="en-US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out 15% tokens</a:t>
            </a:r>
          </a:p>
          <a:p>
            <a:endParaRPr lang="en-US" dirty="0"/>
          </a:p>
          <a:p>
            <a:r>
              <a:rPr lang="en-US" dirty="0"/>
              <a:t>Predict the mask token from context on both sides. </a:t>
            </a:r>
          </a:p>
        </p:txBody>
      </p:sp>
    </p:spTree>
    <p:extLst>
      <p:ext uri="{BB962C8B-B14F-4D97-AF65-F5344CB8AC3E}">
        <p14:creationId xmlns:p14="http://schemas.microsoft.com/office/powerpoint/2010/main" val="3375635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CF30-524B-6099-A9E3-CCB3F5BF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word prediction:</a:t>
            </a:r>
            <a:br>
              <a:rPr lang="en-US" dirty="0"/>
            </a:br>
            <a:r>
              <a:rPr lang="en-US" dirty="0"/>
              <a:t>GPT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BCB561-83E0-2E5C-0A44-15BCB3A0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94" y="3640622"/>
            <a:ext cx="8114164" cy="28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8C78F-0EFC-B5B7-D1DD-24290D20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3865775" cy="4351338"/>
          </a:xfrm>
        </p:spPr>
        <p:txBody>
          <a:bodyPr>
            <a:normAutofit/>
          </a:bodyPr>
          <a:lstStyle/>
          <a:p>
            <a:r>
              <a:rPr lang="en-US" sz="2400"/>
              <a:t>Each word predict </a:t>
            </a:r>
            <a:r>
              <a:rPr lang="en-US" altLang="zh-CN" sz="2400"/>
              <a:t>the </a:t>
            </a:r>
            <a:r>
              <a:rPr lang="en-US" sz="2400"/>
              <a:t>next word considering all previous words</a:t>
            </a:r>
          </a:p>
          <a:p>
            <a:pPr lvl="1"/>
            <a:r>
              <a:rPr lang="en-US" sz="2000"/>
              <a:t>Enforcing causal attention.</a:t>
            </a:r>
          </a:p>
          <a:p>
            <a:pPr lvl="1"/>
            <a:r>
              <a:rPr lang="en-US" sz="2000"/>
              <a:t>Enabling text generation</a:t>
            </a:r>
          </a:p>
          <a:p>
            <a:endParaRPr lang="en-US" altLang="zh-CN" sz="2400"/>
          </a:p>
          <a:p>
            <a:r>
              <a:rPr lang="en-US" altLang="zh-CN" sz="2400"/>
              <a:t>Autoregressive model,</a:t>
            </a:r>
            <a:r>
              <a:rPr lang="zh-CN" altLang="en-US" sz="2400"/>
              <a:t> </a:t>
            </a:r>
            <a:r>
              <a:rPr lang="en-US" altLang="zh-CN" sz="2400"/>
              <a:t>s</a:t>
            </a:r>
            <a:r>
              <a:rPr lang="en-US" sz="2400"/>
              <a:t>uitable for text generation.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DBE1F-10B4-FF53-8949-1F0EDED8CE7D}"/>
              </a:ext>
            </a:extLst>
          </p:cNvPr>
          <p:cNvSpPr txBox="1"/>
          <p:nvPr/>
        </p:nvSpPr>
        <p:spPr>
          <a:xfrm>
            <a:off x="9637776" y="6479523"/>
            <a:ext cx="2484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The Illustrated GPT-2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00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80E2-4547-AF49-3E6D-6180A7EA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2439" cy="1325563"/>
          </a:xfrm>
        </p:spPr>
        <p:txBody>
          <a:bodyPr>
            <a:normAutofit/>
          </a:bodyPr>
          <a:lstStyle/>
          <a:p>
            <a:r>
              <a:rPr lang="en-US" dirty="0"/>
              <a:t>Multimodal representation learning: </a:t>
            </a:r>
            <a:br>
              <a:rPr lang="en-US" dirty="0"/>
            </a:br>
            <a:r>
              <a:rPr lang="en-US" dirty="0"/>
              <a:t>CLIP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EC322-FD09-F3D3-3CFD-CC01D0CE8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8923" y="1839281"/>
            <a:ext cx="4347597" cy="41957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Learn a joint encoding space for text caption and image </a:t>
            </a:r>
          </a:p>
          <a:p>
            <a:endParaRPr lang="en-US" dirty="0"/>
          </a:p>
          <a:p>
            <a:r>
              <a:rPr lang="en-US" dirty="0"/>
              <a:t>Contrastive learning </a:t>
            </a:r>
          </a:p>
          <a:p>
            <a:pPr lvl="1"/>
            <a:r>
              <a:rPr lang="en-US" dirty="0"/>
              <a:t>Maximize representation similarity between paired image and caption. </a:t>
            </a:r>
          </a:p>
          <a:p>
            <a:endParaRPr lang="en-US" dirty="0"/>
          </a:p>
          <a:p>
            <a:pPr lvl="1"/>
            <a:r>
              <a:rPr lang="en-US" dirty="0"/>
              <a:t>Minimize representation similarity of other pairs</a:t>
            </a:r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9EE4F16-0CF7-0976-5C13-1496173482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A33C4-7F30-D275-1F9E-815E288F3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39281"/>
            <a:ext cx="6910723" cy="4908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D3672-CB7F-5ADA-52A3-0C147C144BE8}"/>
              </a:ext>
            </a:extLst>
          </p:cNvPr>
          <p:cNvSpPr txBox="1"/>
          <p:nvPr/>
        </p:nvSpPr>
        <p:spPr>
          <a:xfrm>
            <a:off x="2536723" y="3970390"/>
            <a:ext cx="151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Vision Transformer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B2AA5-AC53-A31F-D083-7C8CBBBD71FE}"/>
              </a:ext>
            </a:extLst>
          </p:cNvPr>
          <p:cNvSpPr txBox="1"/>
          <p:nvPr/>
        </p:nvSpPr>
        <p:spPr>
          <a:xfrm>
            <a:off x="2536723" y="2001274"/>
            <a:ext cx="151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Transformer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4BA79-CD7F-A9A5-82BD-99CF5C2E55CD}"/>
              </a:ext>
            </a:extLst>
          </p:cNvPr>
          <p:cNvSpPr txBox="1"/>
          <p:nvPr/>
        </p:nvSpPr>
        <p:spPr>
          <a:xfrm>
            <a:off x="10021914" y="6479407"/>
            <a:ext cx="207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CLIP paper 2021</a:t>
            </a:r>
          </a:p>
        </p:txBody>
      </p:sp>
    </p:spTree>
    <p:extLst>
      <p:ext uri="{BB962C8B-B14F-4D97-AF65-F5344CB8AC3E}">
        <p14:creationId xmlns:p14="http://schemas.microsoft.com/office/powerpoint/2010/main" val="542770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6100-5FB0-6F05-58E3-2B88A4FC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63189" cy="1325563"/>
          </a:xfrm>
        </p:spPr>
        <p:txBody>
          <a:bodyPr>
            <a:normAutofit/>
          </a:bodyPr>
          <a:lstStyle/>
          <a:p>
            <a:r>
              <a:rPr lang="en-US"/>
              <a:t>Infants learn without much</a:t>
            </a:r>
            <a:br>
              <a:rPr lang="en-US"/>
            </a:br>
            <a:r>
              <a:rPr lang="en-US" b="1" i="1"/>
              <a:t>external</a:t>
            </a:r>
            <a:r>
              <a:rPr lang="en-US" i="1"/>
              <a:t> </a:t>
            </a:r>
            <a:r>
              <a:rPr lang="en-US"/>
              <a:t>supervision…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97E4C-B10C-5BA4-D775-0D1F6E50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9602" cy="4351338"/>
          </a:xfrm>
        </p:spPr>
        <p:txBody>
          <a:bodyPr/>
          <a:lstStyle/>
          <a:p>
            <a:r>
              <a:rPr lang="en-US"/>
              <a:t>Infants’ learning of language and vision doesn’t require millions of labels. 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They learn from the statistics of the data itself. </a:t>
            </a:r>
          </a:p>
        </p:txBody>
      </p:sp>
      <p:pic>
        <p:nvPicPr>
          <p:cNvPr id="4" name="Online Media 3" title="Time lapse of a baby playing with his toys">
            <a:hlinkClick r:id="" action="ppaction://media"/>
            <a:extLst>
              <a:ext uri="{FF2B5EF4-FFF2-40B4-BE49-F238E27FC236}">
                <a16:creationId xmlns:a16="http://schemas.microsoft.com/office/drawing/2014/main" id="{8BBCFBC9-A728-E68B-8501-84FAB3BDC0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0" y="1825625"/>
            <a:ext cx="5312787" cy="398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767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4CE1A7E-2ADC-6A7D-E922-ACBDECD2F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F4C241-C65E-E09A-EA53-6D435321E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200" b="1"/>
              <a:t>Part V</a:t>
            </a:r>
            <a:r>
              <a:rPr lang="en-US" sz="6200"/>
              <a:t>  </a:t>
            </a:r>
            <a:br>
              <a:rPr lang="en-US" sz="6200"/>
            </a:br>
            <a:r>
              <a:rPr lang="en-US" sz="6200"/>
              <a:t>Transformer Beyond Language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95FD4-D7CC-6F77-9D88-27B1F8416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532" y="4623127"/>
            <a:ext cx="8655200" cy="4572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617776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DB496D-E290-E057-687F-683506C0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Transformer is a powerful </a:t>
            </a:r>
            <a:r>
              <a:rPr lang="en-US" b="1" dirty="0"/>
              <a:t>sequence</a:t>
            </a:r>
            <a:r>
              <a:rPr lang="en-US" dirty="0"/>
              <a:t> </a:t>
            </a:r>
            <a:r>
              <a:rPr lang="en-US" altLang="zh-CN" dirty="0"/>
              <a:t>processing</a:t>
            </a:r>
            <a:r>
              <a:rPr lang="en-US" dirty="0"/>
              <a:t> tool…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81056D-DB96-C8EB-DCF8-10C2E4A41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4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08CD-BBAB-E78D-896A-1547975E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282141"/>
          </a:xfrm>
        </p:spPr>
        <p:txBody>
          <a:bodyPr>
            <a:normAutofit/>
          </a:bodyPr>
          <a:lstStyle/>
          <a:p>
            <a:r>
              <a:rPr lang="en-US" dirty="0"/>
              <a:t>Everything can be formatted as sequence…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951235-A8AC-1030-CE02-4920A87DB8BC}"/>
              </a:ext>
            </a:extLst>
          </p:cNvPr>
          <p:cNvGrpSpPr/>
          <p:nvPr/>
        </p:nvGrpSpPr>
        <p:grpSpPr>
          <a:xfrm>
            <a:off x="8989624" y="3483990"/>
            <a:ext cx="2705945" cy="2487374"/>
            <a:chOff x="7381188" y="3730053"/>
            <a:chExt cx="3063711" cy="2816242"/>
          </a:xfrm>
        </p:grpSpPr>
        <p:pic>
          <p:nvPicPr>
            <p:cNvPr id="2050" name="Picture 2" descr="Insulin">
              <a:extLst>
                <a:ext uri="{FF2B5EF4-FFF2-40B4-BE49-F238E27FC236}">
                  <a16:creationId xmlns:a16="http://schemas.microsoft.com/office/drawing/2014/main" id="{2CD63D8B-E57C-37D9-1FBC-69F5A792E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345" y="3730053"/>
              <a:ext cx="2842615" cy="2446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9ED51E-A76F-D259-A1AA-9530431C373C}"/>
                </a:ext>
              </a:extLst>
            </p:cNvPr>
            <p:cNvSpPr txBox="1"/>
            <p:nvPr/>
          </p:nvSpPr>
          <p:spPr>
            <a:xfrm>
              <a:off x="7381188" y="6176963"/>
              <a:ext cx="3063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Protein sequence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0D9D8DC-79AA-8EEC-7C96-E967D548A183}"/>
              </a:ext>
            </a:extLst>
          </p:cNvPr>
          <p:cNvSpPr txBox="1"/>
          <p:nvPr/>
        </p:nvSpPr>
        <p:spPr>
          <a:xfrm>
            <a:off x="738446" y="5940030"/>
            <a:ext cx="381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Action sequence in games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B7E7C-4EF9-8AC8-7501-E4AF26FA16F3}"/>
              </a:ext>
            </a:extLst>
          </p:cNvPr>
          <p:cNvSpPr txBox="1"/>
          <p:nvPr/>
        </p:nvSpPr>
        <p:spPr>
          <a:xfrm>
            <a:off x="8648366" y="3064081"/>
            <a:ext cx="3388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Image (as sequence of patches)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B9BEB1CC-1057-0291-5BEC-521739A22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9" y="3616046"/>
            <a:ext cx="4272923" cy="240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B13C0-0F0E-9F06-D488-3E222260B29C}"/>
              </a:ext>
            </a:extLst>
          </p:cNvPr>
          <p:cNvGrpSpPr/>
          <p:nvPr/>
        </p:nvGrpSpPr>
        <p:grpSpPr>
          <a:xfrm>
            <a:off x="4072541" y="1689873"/>
            <a:ext cx="4505986" cy="1426022"/>
            <a:chOff x="3849572" y="2567918"/>
            <a:chExt cx="4505986" cy="1426022"/>
          </a:xfrm>
        </p:grpSpPr>
        <p:pic>
          <p:nvPicPr>
            <p:cNvPr id="2058" name="Picture 10" descr="Beethoven Piano Sheet Music">
              <a:extLst>
                <a:ext uri="{FF2B5EF4-FFF2-40B4-BE49-F238E27FC236}">
                  <a16:creationId xmlns:a16="http://schemas.microsoft.com/office/drawing/2014/main" id="{0F7532D5-642F-F6B2-4647-9D38C1FD3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572" y="2567918"/>
              <a:ext cx="4505986" cy="1201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E2121B-1175-D127-7123-0D24D70DF540}"/>
                </a:ext>
              </a:extLst>
            </p:cNvPr>
            <p:cNvSpPr txBox="1"/>
            <p:nvPr/>
          </p:nvSpPr>
          <p:spPr>
            <a:xfrm>
              <a:off x="4194102" y="3624608"/>
              <a:ext cx="3816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Music notes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998574A-B422-0AEB-A35E-F6B4DEB92186}"/>
              </a:ext>
            </a:extLst>
          </p:cNvPr>
          <p:cNvSpPr txBox="1"/>
          <p:nvPr/>
        </p:nvSpPr>
        <p:spPr>
          <a:xfrm>
            <a:off x="8569034" y="6446356"/>
            <a:ext cx="3711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https://towardsdatascience.com/transformers-an-exciting-revolution-from-text-to-videos-dc70a15e617b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7DBEE1C9-3E40-8006-C251-F25E19C5D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15182" r="33405" b="37660"/>
          <a:stretch/>
        </p:blipFill>
        <p:spPr bwMode="auto">
          <a:xfrm>
            <a:off x="5355581" y="3731784"/>
            <a:ext cx="2942877" cy="204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A5F1AB-FA0E-7D5B-F366-2A18CC6E9E88}"/>
              </a:ext>
            </a:extLst>
          </p:cNvPr>
          <p:cNvSpPr txBox="1"/>
          <p:nvPr/>
        </p:nvSpPr>
        <p:spPr>
          <a:xfrm>
            <a:off x="5654108" y="5713052"/>
            <a:ext cx="233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Video sequence</a:t>
            </a:r>
            <a:endParaRPr lang="en-US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36189F-D4A5-D771-9F77-545C2ACF4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1247" y="1568342"/>
            <a:ext cx="1533739" cy="16004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7EB7DE-49DA-4AB9-D3D0-39897A842D03}"/>
              </a:ext>
            </a:extLst>
          </p:cNvPr>
          <p:cNvGrpSpPr/>
          <p:nvPr/>
        </p:nvGrpSpPr>
        <p:grpSpPr>
          <a:xfrm>
            <a:off x="909807" y="1387421"/>
            <a:ext cx="2951166" cy="2096569"/>
            <a:chOff x="909807" y="1936059"/>
            <a:chExt cx="2951166" cy="20965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F3F8EE-7B12-EA14-B7FA-3259ECC38F12}"/>
                </a:ext>
              </a:extLst>
            </p:cNvPr>
            <p:cNvSpPr txBox="1"/>
            <p:nvPr/>
          </p:nvSpPr>
          <p:spPr>
            <a:xfrm>
              <a:off x="909807" y="3663296"/>
              <a:ext cx="2951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Audio Signal</a:t>
              </a:r>
            </a:p>
          </p:txBody>
        </p:sp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21246565-2579-CBC6-6C37-D3D567AEDF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0" t="9772" r="12931" b="13185"/>
            <a:stretch/>
          </p:blipFill>
          <p:spPr bwMode="auto">
            <a:xfrm>
              <a:off x="1014153" y="1936059"/>
              <a:ext cx="2846820" cy="1727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0865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B3489-2C7F-6A72-4301-980E4B61B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77" y="844062"/>
            <a:ext cx="7005423" cy="5643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FB0B8D-0D41-EBC0-14D5-27095471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138"/>
            <a:ext cx="10515600" cy="1325563"/>
          </a:xfrm>
        </p:spPr>
        <p:txBody>
          <a:bodyPr/>
          <a:lstStyle/>
          <a:p>
            <a:r>
              <a:rPr lang="en-US" dirty="0"/>
              <a:t>Audio </a:t>
            </a:r>
            <a:r>
              <a:rPr lang="en-US"/>
              <a:t>transformer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1762C1-D54A-0FE2-BD90-D7D21530EED0}"/>
              </a:ext>
            </a:extLst>
          </p:cNvPr>
          <p:cNvSpPr txBox="1"/>
          <p:nvPr/>
        </p:nvSpPr>
        <p:spPr>
          <a:xfrm>
            <a:off x="8445731" y="6284255"/>
            <a:ext cx="374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err="1"/>
              <a:t>OpenAI</a:t>
            </a:r>
            <a:r>
              <a:rPr lang="en-US" altLang="zh-CN" dirty="0"/>
              <a:t>, Whisper, 2022</a:t>
            </a:r>
          </a:p>
          <a:p>
            <a:pPr algn="r"/>
            <a:r>
              <a:rPr lang="en-US" dirty="0">
                <a:hlinkClick r:id="rId3"/>
              </a:rPr>
              <a:t>https://openai.com/research/whisper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426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1919-AE70-A47F-6BDA-3C5150B3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667250" cy="1325563"/>
          </a:xfrm>
        </p:spPr>
        <p:txBody>
          <a:bodyPr/>
          <a:lstStyle/>
          <a:p>
            <a:r>
              <a:rPr lang="en-US" dirty="0"/>
              <a:t>Music transformer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4A57C-C8B5-3A5A-2C2C-ED5B4A729803}"/>
              </a:ext>
            </a:extLst>
          </p:cNvPr>
          <p:cNvSpPr txBox="1"/>
          <p:nvPr/>
        </p:nvSpPr>
        <p:spPr>
          <a:xfrm>
            <a:off x="6583680" y="6334780"/>
            <a:ext cx="5372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Huang, Cheng-Zhi Anna, et al. "Music transformer."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(2018).</a:t>
            </a:r>
          </a:p>
          <a:p>
            <a:r>
              <a:rPr lang="en-US" sz="1400" dirty="0">
                <a:hlinkClick r:id="rId4"/>
              </a:rPr>
              <a:t>https://magenta.tensorflow.org/music-transformer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en-US" sz="14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04612A9-B830-9B45-A6C9-E96D7A6C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-794"/>
            <a:ext cx="75247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CF64E4-D54A-69A1-1B2D-5241D5851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92731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motifs_visualization_music_transformer">
            <a:hlinkClick r:id="" action="ppaction://media"/>
            <a:extLst>
              <a:ext uri="{FF2B5EF4-FFF2-40B4-BE49-F238E27FC236}">
                <a16:creationId xmlns:a16="http://schemas.microsoft.com/office/drawing/2014/main" id="{995B5960-C95F-7622-1D33-DC621B2EE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5528" y="2361776"/>
            <a:ext cx="6510250" cy="183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4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305C-77B9-5A95-6A7C-BE9021A3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Protein sequence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B85B8-606D-1F3C-191C-32A8E603C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05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CB006-EE34-2748-1816-5DA77BC3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1" y="365125"/>
            <a:ext cx="11046229" cy="1325563"/>
          </a:xfrm>
        </p:spPr>
        <p:txBody>
          <a:bodyPr/>
          <a:lstStyle/>
          <a:p>
            <a:r>
              <a:rPr lang="en-US" dirty="0"/>
              <a:t>Vision transformers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D70A55-6EA0-167F-B347-B05743E19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289107"/>
            <a:ext cx="81248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3332DE-6046-B350-7A13-C9203359A97B}"/>
              </a:ext>
            </a:extLst>
          </p:cNvPr>
          <p:cNvSpPr txBox="1"/>
          <p:nvPr/>
        </p:nvSpPr>
        <p:spPr>
          <a:xfrm>
            <a:off x="8569034" y="6446356"/>
            <a:ext cx="3711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https://towardsdatascience.com/transformers-an-exciting-revolution-from-text-to-videos-dc70a15e617b</a:t>
            </a:r>
            <a:r>
              <a:rPr lang="en-US" sz="11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569C-0499-7818-835D-BE235DC60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509769"/>
            <a:ext cx="3857105" cy="435133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Patches as tokens / words</a:t>
            </a:r>
          </a:p>
          <a:p>
            <a:endParaRPr lang="en-US" altLang="zh-CN" sz="2400" dirty="0"/>
          </a:p>
          <a:p>
            <a:r>
              <a:rPr lang="en-US" altLang="zh-CN" sz="2400" dirty="0"/>
              <a:t>Self a</a:t>
            </a:r>
            <a:r>
              <a:rPr lang="en-US" sz="2400" dirty="0"/>
              <a:t>ttention between patch tokens. </a:t>
            </a:r>
          </a:p>
          <a:p>
            <a:endParaRPr lang="en-US" sz="2400" dirty="0"/>
          </a:p>
          <a:p>
            <a:r>
              <a:rPr lang="en-US" sz="2400" dirty="0"/>
              <a:t>Extra [CLASS] token used for classification. </a:t>
            </a:r>
          </a:p>
        </p:txBody>
      </p:sp>
    </p:spTree>
    <p:extLst>
      <p:ext uri="{BB962C8B-B14F-4D97-AF65-F5344CB8AC3E}">
        <p14:creationId xmlns:p14="http://schemas.microsoft.com/office/powerpoint/2010/main" val="964407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F575-E089-A73B-BE06-A60A5DAE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44" y="45412"/>
            <a:ext cx="11129356" cy="968742"/>
          </a:xfrm>
        </p:spPr>
        <p:txBody>
          <a:bodyPr/>
          <a:lstStyle/>
          <a:p>
            <a:r>
              <a:rPr lang="en-US" dirty="0"/>
              <a:t>Transformers for image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7C75C-C231-CAC0-4EBE-A7A72732E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42" y="1233526"/>
            <a:ext cx="303414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Encoded patches discretized as tokens</a:t>
            </a:r>
          </a:p>
          <a:p>
            <a:endParaRPr lang="en-US" sz="2400" dirty="0"/>
          </a:p>
          <a:p>
            <a:r>
              <a:rPr lang="en-US" sz="2400" dirty="0"/>
              <a:t>Transformer model the sequence of tokens</a:t>
            </a:r>
          </a:p>
          <a:p>
            <a:endParaRPr lang="en-US" sz="2400" dirty="0"/>
          </a:p>
          <a:p>
            <a:r>
              <a:rPr lang="en-US" altLang="zh-CN" sz="2400" dirty="0"/>
              <a:t>Images decoded from the tokens.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0D1A0D-21D0-B094-1CD4-69BE0862454E}"/>
              </a:ext>
            </a:extLst>
          </p:cNvPr>
          <p:cNvSpPr txBox="1"/>
          <p:nvPr/>
        </p:nvSpPr>
        <p:spPr>
          <a:xfrm>
            <a:off x="6841375" y="6396335"/>
            <a:ext cx="535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Esser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Patrick, Robin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Rombach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Bjorn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Ommer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"Taming transformers for high-resolution image synthesis."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CVPR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2021.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4F6E6-7D61-578C-C4E4-BDAC17F8A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330" y="1233526"/>
            <a:ext cx="9232669" cy="43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37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375321-70CB-D9F8-3EAB-886B466C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64" y="3040672"/>
            <a:ext cx="8138736" cy="35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0B1B7-21CA-D986-B7C2-D93185A9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11" y="365125"/>
            <a:ext cx="11030989" cy="1325563"/>
          </a:xfrm>
        </p:spPr>
        <p:txBody>
          <a:bodyPr/>
          <a:lstStyle/>
          <a:p>
            <a:r>
              <a:rPr lang="en-US" dirty="0"/>
              <a:t>Transformers for Control / </a:t>
            </a:r>
            <a:r>
              <a:rPr lang="en-US" altLang="zh-CN" dirty="0"/>
              <a:t>Game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656B13-545D-E659-8823-7BCD3B02DA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2811" y="1808999"/>
                <a:ext cx="5257800" cy="4351338"/>
              </a:xfrm>
            </p:spPr>
            <p:txBody>
              <a:bodyPr/>
              <a:lstStyle/>
              <a:p>
                <a:r>
                  <a:rPr lang="en-US" altLang="zh-CN" dirty="0"/>
                  <a:t>Game playing / control as sequence completion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sz="2000" dirty="0"/>
                  <a:t>Interleaved sequence of action, observation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/>
                  <a:t> as a sequence of tokens. 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Predict next action from past observation and actions.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656B13-545D-E659-8823-7BCD3B02DA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2811" y="1808999"/>
                <a:ext cx="5257800" cy="4351338"/>
              </a:xfrm>
              <a:blipFill>
                <a:blip r:embed="rId3"/>
                <a:stretch>
                  <a:fillRect l="-2088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821504D-584B-12EB-3777-8A6E8A978D65}"/>
              </a:ext>
            </a:extLst>
          </p:cNvPr>
          <p:cNvSpPr txBox="1"/>
          <p:nvPr/>
        </p:nvSpPr>
        <p:spPr>
          <a:xfrm>
            <a:off x="8886304" y="6488668"/>
            <a:ext cx="332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Gato</a:t>
            </a:r>
            <a:r>
              <a:rPr lang="en-US" b="1" dirty="0"/>
              <a:t>, DeepMind, 2022</a:t>
            </a:r>
          </a:p>
        </p:txBody>
      </p:sp>
    </p:spTree>
    <p:extLst>
      <p:ext uri="{BB962C8B-B14F-4D97-AF65-F5344CB8AC3E}">
        <p14:creationId xmlns:p14="http://schemas.microsoft.com/office/powerpoint/2010/main" val="37672916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CBEE-342A-4DF4-D240-0310D2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Attention provides a flexible mechanism to fuse between modalities.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2E109-A946-6D0A-E8CB-EC00C33409F6}"/>
              </a:ext>
            </a:extLst>
          </p:cNvPr>
          <p:cNvSpPr txBox="1"/>
          <p:nvPr/>
        </p:nvSpPr>
        <p:spPr>
          <a:xfrm>
            <a:off x="2714971" y="5023181"/>
            <a:ext cx="6762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Modality </a:t>
            </a:r>
            <a:r>
              <a:rPr lang="en-US" altLang="zh-CN" sz="2400"/>
              <a:t>A &amp; B </a:t>
            </a:r>
            <a:r>
              <a:rPr lang="en-US" sz="2400"/>
              <a:t>can be</a:t>
            </a:r>
          </a:p>
          <a:p>
            <a:pPr algn="ctr"/>
            <a:endParaRPr lang="en-US" sz="2400"/>
          </a:p>
          <a:p>
            <a:pPr algn="ctr"/>
            <a:r>
              <a:rPr lang="en-US" sz="2400" i="1"/>
              <a:t>Image, audio, video, text, action sequence, protein sequence, neural activity time series, </a:t>
            </a:r>
            <a:r>
              <a:rPr lang="en-US" sz="2400"/>
              <a:t>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F50AE-0036-C5DB-6622-08A31A5F512C}"/>
              </a:ext>
            </a:extLst>
          </p:cNvPr>
          <p:cNvSpPr txBox="1"/>
          <p:nvPr/>
        </p:nvSpPr>
        <p:spPr>
          <a:xfrm>
            <a:off x="1880754" y="1911927"/>
            <a:ext cx="312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Domain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3434D-26E6-1E10-4501-EA1D4131072D}"/>
              </a:ext>
            </a:extLst>
          </p:cNvPr>
          <p:cNvSpPr txBox="1"/>
          <p:nvPr/>
        </p:nvSpPr>
        <p:spPr>
          <a:xfrm>
            <a:off x="6945976" y="1911927"/>
            <a:ext cx="312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Domain 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832823-64EE-55E8-5762-B876DE97C37A}"/>
              </a:ext>
            </a:extLst>
          </p:cNvPr>
          <p:cNvGrpSpPr/>
          <p:nvPr/>
        </p:nvGrpSpPr>
        <p:grpSpPr>
          <a:xfrm>
            <a:off x="7427693" y="2281259"/>
            <a:ext cx="2160074" cy="1553464"/>
            <a:chOff x="7187740" y="2270845"/>
            <a:chExt cx="2160074" cy="1553464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656A1B1-D221-1BDD-5833-3E75C8452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87740" y="2281259"/>
              <a:ext cx="400050" cy="154305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70D9841-FF8F-909A-BE5F-7C21D997A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25853" y="2281259"/>
              <a:ext cx="400050" cy="154305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CA16BB2-40C5-9EEE-DEEC-5A8B81B30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63966" y="2281259"/>
              <a:ext cx="400050" cy="154305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FDDB312-F967-E82A-010E-93109F807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5865" y="2281259"/>
              <a:ext cx="400050" cy="154305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10C6A79-F019-F803-9E53-1753388D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47764" y="2270845"/>
              <a:ext cx="400050" cy="154305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B2273-F263-43AC-9CC8-E6F195AC9204}"/>
              </a:ext>
            </a:extLst>
          </p:cNvPr>
          <p:cNvGrpSpPr/>
          <p:nvPr/>
        </p:nvGrpSpPr>
        <p:grpSpPr>
          <a:xfrm>
            <a:off x="2627964" y="2281259"/>
            <a:ext cx="1698231" cy="1924050"/>
            <a:chOff x="2627964" y="2281259"/>
            <a:chExt cx="1698231" cy="192405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A797745-60B6-72D0-BCF4-9EA11EC22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93418" y="2281259"/>
              <a:ext cx="400050" cy="192405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2DC587D-53AC-5D1E-0665-6DBA5443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6145" y="2281259"/>
              <a:ext cx="400050" cy="192405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DC197A5-F0AC-5DAA-70D5-E5B32365E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60691" y="2281259"/>
              <a:ext cx="400050" cy="192405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82927BD-9E2C-861C-4A0D-856BEDF8F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27964" y="2281259"/>
              <a:ext cx="400050" cy="1924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0032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B2BA1-B6BF-501D-2449-C7778511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39"/>
            <a:ext cx="10515600" cy="1106961"/>
          </a:xfrm>
        </p:spPr>
        <p:txBody>
          <a:bodyPr/>
          <a:lstStyle/>
          <a:p>
            <a:r>
              <a:rPr lang="en-US"/>
              <a:t>Self-supervised learning</a:t>
            </a:r>
            <a:r>
              <a:rPr lang="en-US" i="1"/>
              <a:t> </a:t>
            </a:r>
            <a:r>
              <a:rPr lang="en-US"/>
              <a:t>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26C03-D23B-40AE-9863-32B549387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31252"/>
            <a:ext cx="11353800" cy="1706255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Objective of pretraining</a:t>
            </a:r>
          </a:p>
          <a:p>
            <a:pPr lvl="1"/>
            <a:endParaRPr lang="en-US"/>
          </a:p>
          <a:p>
            <a:pPr lvl="1"/>
            <a:r>
              <a:rPr lang="en-US"/>
              <a:t>Learn </a:t>
            </a:r>
            <a:r>
              <a:rPr lang="en-US" b="1" i="1"/>
              <a:t>good representation </a:t>
            </a:r>
            <a:r>
              <a:rPr lang="en-US" i="1"/>
              <a:t>, s.t.</a:t>
            </a:r>
          </a:p>
          <a:p>
            <a:pPr lvl="2"/>
            <a:r>
              <a:rPr lang="en-US"/>
              <a:t>downstream tasks can be easily solved on these representations. (e.g. linear decodable)</a:t>
            </a:r>
          </a:p>
          <a:p>
            <a:pPr lvl="2"/>
            <a:r>
              <a:rPr lang="en-US"/>
              <a:t>with fewer labeled samples</a:t>
            </a:r>
          </a:p>
          <a:p>
            <a:pPr lvl="1"/>
            <a:endParaRPr lang="en-US"/>
          </a:p>
          <a:p>
            <a:pPr lvl="1"/>
            <a:endParaRPr lang="en-US" i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1DD07AB-4ECD-3C78-D278-81BE1967C840}"/>
                  </a:ext>
                </a:extLst>
              </p:cNvPr>
              <p:cNvSpPr/>
              <p:nvPr/>
            </p:nvSpPr>
            <p:spPr>
              <a:xfrm>
                <a:off x="926960" y="1825625"/>
                <a:ext cx="3541207" cy="1952555"/>
              </a:xfrm>
              <a:prstGeom prst="roundRect">
                <a:avLst>
                  <a:gd name="adj" fmla="val 40340"/>
                </a:avLst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/>
                  <a:t>Huge amount of unlabelled data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′}</m:t>
                    </m:r>
                  </m:oMath>
                </a14:m>
                <a:endParaRPr lang="en-US" sz="2800"/>
              </a:p>
            </p:txBody>
          </p:sp>
        </mc:Choice>
        <mc:Fallback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1DD07AB-4ECD-3C78-D278-81BE1967C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60" y="1825625"/>
                <a:ext cx="3541207" cy="1952555"/>
              </a:xfrm>
              <a:prstGeom prst="roundRect">
                <a:avLst>
                  <a:gd name="adj" fmla="val 40340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D1F3476-E31F-A303-AF2D-8C1525599226}"/>
              </a:ext>
            </a:extLst>
          </p:cNvPr>
          <p:cNvGrpSpPr/>
          <p:nvPr/>
        </p:nvGrpSpPr>
        <p:grpSpPr>
          <a:xfrm>
            <a:off x="4754545" y="1919235"/>
            <a:ext cx="1341455" cy="1858945"/>
            <a:chOff x="4978957" y="1872429"/>
            <a:chExt cx="1341455" cy="1858945"/>
          </a:xfrm>
        </p:grpSpPr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4CDA65FF-4161-0967-04CD-F5AE08BA6AA9}"/>
                </a:ext>
              </a:extLst>
            </p:cNvPr>
            <p:cNvSpPr/>
            <p:nvPr/>
          </p:nvSpPr>
          <p:spPr>
            <a:xfrm rot="5400000">
              <a:off x="4720212" y="2131174"/>
              <a:ext cx="1858945" cy="1341455"/>
            </a:xfrm>
            <a:prstGeom prst="trapezoid">
              <a:avLst>
                <a:gd name="adj" fmla="val 399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B9A78EE-47B2-5FE3-21A9-826164D145DC}"/>
                    </a:ext>
                  </a:extLst>
                </p:cNvPr>
                <p:cNvSpPr txBox="1"/>
                <p:nvPr/>
              </p:nvSpPr>
              <p:spPr>
                <a:xfrm>
                  <a:off x="5026688" y="2617235"/>
                  <a:ext cx="12736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B9A78EE-47B2-5FE3-21A9-826164D145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6688" y="2617235"/>
                  <a:ext cx="1273668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0F7D756D-7AE8-A51E-9AA0-3F12D1781631}"/>
              </a:ext>
            </a:extLst>
          </p:cNvPr>
          <p:cNvSpPr/>
          <p:nvPr/>
        </p:nvSpPr>
        <p:spPr>
          <a:xfrm rot="5400000" flipV="1">
            <a:off x="4485753" y="3308195"/>
            <a:ext cx="633046" cy="1684774"/>
          </a:xfrm>
          <a:prstGeom prst="curvedLeftArrow">
            <a:avLst>
              <a:gd name="adj1" fmla="val 25000"/>
              <a:gd name="adj2" fmla="val 484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36238CC-1D79-F9EC-1722-2B4A4FD18D2A}"/>
                  </a:ext>
                </a:extLst>
              </p:cNvPr>
              <p:cNvSpPr/>
              <p:nvPr/>
            </p:nvSpPr>
            <p:spPr>
              <a:xfrm>
                <a:off x="7629209" y="2260884"/>
                <a:ext cx="1266093" cy="1051896"/>
              </a:xfrm>
              <a:prstGeom prst="roundRect">
                <a:avLst>
                  <a:gd name="adj" fmla="val 6361"/>
                </a:avLst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Small amount of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36238CC-1D79-F9EC-1722-2B4A4FD18D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209" y="2260884"/>
                <a:ext cx="1266093" cy="1051896"/>
              </a:xfrm>
              <a:prstGeom prst="roundRect">
                <a:avLst>
                  <a:gd name="adj" fmla="val 6361"/>
                </a:avLst>
              </a:prstGeom>
              <a:blipFill>
                <a:blip r:embed="rId4"/>
                <a:stretch>
                  <a:fillRect l="-1435" r="-4306"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E40D28E-C41E-022D-EBF3-DC71772A6686}"/>
              </a:ext>
            </a:extLst>
          </p:cNvPr>
          <p:cNvSpPr txBox="1"/>
          <p:nvPr/>
        </p:nvSpPr>
        <p:spPr>
          <a:xfrm>
            <a:off x="1386673" y="1356527"/>
            <a:ext cx="4257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Self-supervised pre-training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89782-7AA7-9447-EB6A-5CC99FC706A9}"/>
              </a:ext>
            </a:extLst>
          </p:cNvPr>
          <p:cNvSpPr txBox="1"/>
          <p:nvPr/>
        </p:nvSpPr>
        <p:spPr>
          <a:xfrm>
            <a:off x="7929824" y="1359124"/>
            <a:ext cx="366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Supervised fine-tuning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327A8-872D-65C6-320B-D1B7A96F1D80}"/>
              </a:ext>
            </a:extLst>
          </p:cNvPr>
          <p:cNvGrpSpPr/>
          <p:nvPr/>
        </p:nvGrpSpPr>
        <p:grpSpPr>
          <a:xfrm>
            <a:off x="9092920" y="1940834"/>
            <a:ext cx="1341455" cy="1858945"/>
            <a:chOff x="4978957" y="1872429"/>
            <a:chExt cx="1341455" cy="1858945"/>
          </a:xfrm>
        </p:grpSpPr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92F2D033-EAB2-B2F7-18D7-89DB71B0E14D}"/>
                </a:ext>
              </a:extLst>
            </p:cNvPr>
            <p:cNvSpPr/>
            <p:nvPr/>
          </p:nvSpPr>
          <p:spPr>
            <a:xfrm rot="5400000">
              <a:off x="4720212" y="2131174"/>
              <a:ext cx="1858945" cy="1341455"/>
            </a:xfrm>
            <a:prstGeom prst="trapezoid">
              <a:avLst>
                <a:gd name="adj" fmla="val 399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344738-7B37-30AD-E202-D640CFB43C61}"/>
                    </a:ext>
                  </a:extLst>
                </p:cNvPr>
                <p:cNvSpPr txBox="1"/>
                <p:nvPr/>
              </p:nvSpPr>
              <p:spPr>
                <a:xfrm>
                  <a:off x="5026688" y="2617235"/>
                  <a:ext cx="12736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344738-7B37-30AD-E202-D640CFB43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6688" y="2617235"/>
                  <a:ext cx="127366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A081808-B71E-50A5-9964-B5F5DDBF557C}"/>
                  </a:ext>
                </a:extLst>
              </p:cNvPr>
              <p:cNvSpPr/>
              <p:nvPr/>
            </p:nvSpPr>
            <p:spPr>
              <a:xfrm>
                <a:off x="10631993" y="2275954"/>
                <a:ext cx="1560007" cy="1051896"/>
              </a:xfrm>
              <a:prstGeom prst="roundRect">
                <a:avLst>
                  <a:gd name="adj" fmla="val 6361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Small amount of labels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A081808-B71E-50A5-9964-B5F5DDBF5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1993" y="2275954"/>
                <a:ext cx="1560007" cy="1051896"/>
              </a:xfrm>
              <a:prstGeom prst="roundRect">
                <a:avLst>
                  <a:gd name="adj" fmla="val 6361"/>
                </a:avLst>
              </a:prstGeom>
              <a:blipFill>
                <a:blip r:embed="rId6"/>
                <a:stretch>
                  <a:fillRect l="-1550" r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0ACAD9E-574A-A57C-3EC1-CDD2D0042A3A}"/>
              </a:ext>
            </a:extLst>
          </p:cNvPr>
          <p:cNvSpPr txBox="1"/>
          <p:nvPr/>
        </p:nvSpPr>
        <p:spPr>
          <a:xfrm>
            <a:off x="1290379" y="4104555"/>
            <a:ext cx="263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e.g. Raw sensory experience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D1F71-6F32-4D91-DEAB-E912DBC86A5F}"/>
              </a:ext>
            </a:extLst>
          </p:cNvPr>
          <p:cNvSpPr txBox="1"/>
          <p:nvPr/>
        </p:nvSpPr>
        <p:spPr>
          <a:xfrm>
            <a:off x="8895303" y="4055983"/>
            <a:ext cx="329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e.g. Semantic labelling</a:t>
            </a:r>
          </a:p>
          <a:p>
            <a:pPr algn="ctr"/>
            <a:r>
              <a:rPr lang="en-US"/>
              <a:t>Biased car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0DDAAE3-9ADF-695D-5168-2562C0D49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64" y="4750886"/>
            <a:ext cx="2097356" cy="2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2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/>
      <p:bldP spid="12" grpId="0"/>
      <p:bldP spid="16" grpId="0" animBg="1"/>
      <p:bldP spid="18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A25D-35FD-3F60-5638-81866340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79476" cy="1325563"/>
          </a:xfrm>
        </p:spPr>
        <p:txBody>
          <a:bodyPr>
            <a:normAutofit/>
          </a:bodyPr>
          <a:lstStyle/>
          <a:p>
            <a:r>
              <a:rPr lang="en-US" dirty="0"/>
              <a:t>Perceiver / Perceiver IO: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sz="3600" dirty="0"/>
              <a:t>Transformer for general data perception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987D8-9695-1489-346E-C309DE4D8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65" y="1404851"/>
            <a:ext cx="3757354" cy="484632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General data processing as long as data can be mapped into sequence of vectors</a:t>
            </a:r>
          </a:p>
          <a:p>
            <a:pPr lvl="1"/>
            <a:endParaRPr lang="en-US" altLang="zh-CN" sz="2000" dirty="0"/>
          </a:p>
          <a:p>
            <a:pPr lvl="1"/>
            <a:r>
              <a:rPr lang="en-US" sz="2000" dirty="0"/>
              <a:t>Use cross attention to fetch information from input 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Self attention to process input.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Use cross attention to fetch relevant information and send to output.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E6A59-D2E7-150D-C007-980F05782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74" y="3122808"/>
            <a:ext cx="8170026" cy="3253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8081D5-DD43-1782-2BD5-DFF7E35FD6DB}"/>
              </a:ext>
            </a:extLst>
          </p:cNvPr>
          <p:cNvSpPr txBox="1"/>
          <p:nvPr/>
        </p:nvSpPr>
        <p:spPr>
          <a:xfrm>
            <a:off x="5893724" y="6251171"/>
            <a:ext cx="629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Jaegle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Andrew, et al. "Perceiver: General perception with iterative attention."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ICML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2021.</a:t>
            </a:r>
          </a:p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Jaegle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Andrew, et al. "Perceiver io: A general architecture for structured inputs &amp; outputs."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ICLR,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2021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61B33-DA4D-9D81-BD51-D4AB3BEDC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861" y="1325563"/>
            <a:ext cx="8102139" cy="17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35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5EAF-ED7F-9141-A13F-3D91F4CD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668F9-1D12-1912-8DDA-A0F3AFAF3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F1716-E345-8392-A492-26945ECD2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15186"/>
            <a:ext cx="12192000" cy="3904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F3276-C967-7FD3-7D11-2A29A0444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07" y="4419260"/>
            <a:ext cx="11355385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49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A4D2-CB07-4765-E7E3-256D24EF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Transformers are powerful, but …</a:t>
            </a:r>
            <a:endParaRPr lang="en-US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53B854-71FD-E37A-3056-A30867E9C1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385560" cy="473311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Think about</a:t>
                </a:r>
              </a:p>
              <a:p>
                <a:endParaRPr lang="en-US" dirty="0"/>
              </a:p>
              <a:p>
                <a:pPr lvl="1"/>
                <a:r>
                  <a:rPr lang="en-US" dirty="0"/>
                  <a:t>How to represent your signal as a sequence of tokens (image -&gt; sequence)</a:t>
                </a:r>
                <a:endParaRPr lang="en-US"/>
              </a:p>
              <a:p>
                <a:pPr lvl="1"/>
                <a:r>
                  <a:rPr lang="en-US" altLang="zh-CN" dirty="0"/>
                  <a:t>U</a:t>
                </a:r>
                <a:r>
                  <a:rPr lang="en-US" dirty="0"/>
                  <a:t>se discrete tokens or continuous token vectors</a:t>
                </a:r>
                <a:endParaRPr lang="en-US"/>
              </a:p>
              <a:p>
                <a:pPr lvl="1"/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memory cost for long sequence 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Special header / prompt for the sequence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Training objective.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53B854-71FD-E37A-3056-A30867E9C1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385560" cy="4733117"/>
              </a:xfrm>
              <a:blipFill>
                <a:blip r:embed="rId2"/>
                <a:stretch>
                  <a:fillRect l="-1719" t="-2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2304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5063-8FD4-A0BF-B251-03C5AD8F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295DC-5EB4-BC88-1418-0A7EA0482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Goal of NLP, good representation. </a:t>
            </a:r>
          </a:p>
          <a:p>
            <a:endParaRPr lang="en-US" dirty="0"/>
          </a:p>
          <a:p>
            <a:r>
              <a:rPr lang="en-US" dirty="0"/>
              <a:t>Attention mechanism &amp; Transformers</a:t>
            </a:r>
          </a:p>
          <a:p>
            <a:endParaRPr lang="en-US" dirty="0"/>
          </a:p>
          <a:p>
            <a:r>
              <a:rPr lang="en-US" dirty="0"/>
              <a:t>Self-supervised training objectives (e.g. BERT, GPT, CLIP)</a:t>
            </a:r>
          </a:p>
          <a:p>
            <a:endParaRPr lang="en-US" dirty="0"/>
          </a:p>
          <a:p>
            <a:r>
              <a:rPr lang="en-US" dirty="0"/>
              <a:t>Pre-training and finetuning paradigm.</a:t>
            </a:r>
          </a:p>
          <a:p>
            <a:endParaRPr lang="en-US" dirty="0"/>
          </a:p>
          <a:p>
            <a:r>
              <a:rPr lang="en-US" dirty="0"/>
              <a:t>Application of transformer beyond language. (</a:t>
            </a:r>
            <a:r>
              <a:rPr lang="en-US"/>
              <a:t>e.g. </a:t>
            </a:r>
            <a:r>
              <a:rPr lang="en-US" dirty="0"/>
              <a:t>Audio, Music, Vision, Game, Control etc.)</a:t>
            </a:r>
          </a:p>
        </p:txBody>
      </p:sp>
    </p:spTree>
    <p:extLst>
      <p:ext uri="{BB962C8B-B14F-4D97-AF65-F5344CB8AC3E}">
        <p14:creationId xmlns:p14="http://schemas.microsoft.com/office/powerpoint/2010/main" val="2237187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82BC0C6-1A28-0584-3974-4BA43EC14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84334-6DD2-943D-AFDE-100C3465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/>
              <a:t>Thanks for your listening!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A7044-C355-F096-039D-D0CD49A66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532" y="4623127"/>
            <a:ext cx="8655200" cy="4572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897643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9093-3AB9-A844-0F40-4333A4253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91381"/>
          </a:xfrm>
        </p:spPr>
        <p:txBody>
          <a:bodyPr/>
          <a:lstStyle/>
          <a:p>
            <a:r>
              <a:rPr lang="en-US"/>
              <a:t>Choice of text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B1525-E0CD-8B73-3A44-A25BD35A1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2"/>
            <a:ext cx="10515600" cy="515210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/>
              <a:t>Encoder in Stable Diffusion: pre-trained  </a:t>
            </a:r>
            <a:r>
              <a:rPr lang="fr-FR"/>
              <a:t>CLIP </a:t>
            </a:r>
            <a:r>
              <a:rPr lang="fr-FR" err="1"/>
              <a:t>ViT-L</a:t>
            </a:r>
            <a:r>
              <a:rPr lang="fr-FR"/>
              <a:t>/14 </a:t>
            </a:r>
            <a:r>
              <a:rPr lang="fr-FR" err="1"/>
              <a:t>text</a:t>
            </a:r>
            <a:r>
              <a:rPr lang="fr-FR"/>
              <a:t> encoder</a:t>
            </a:r>
            <a:endParaRPr lang="en-US" altLang="zh-CN"/>
          </a:p>
          <a:p>
            <a:pPr lvl="1"/>
            <a:endParaRPr lang="en-US" altLang="zh-CN"/>
          </a:p>
          <a:p>
            <a:r>
              <a:rPr lang="en-US" altLang="zh-CN"/>
              <a:t>Word vector can be randomly initialized and learned online. </a:t>
            </a:r>
          </a:p>
          <a:p>
            <a:endParaRPr lang="en-US"/>
          </a:p>
          <a:p>
            <a:r>
              <a:rPr lang="en-US"/>
              <a:t>Representing other conditional signal</a:t>
            </a:r>
            <a:r>
              <a:rPr lang="en-US" altLang="zh-CN"/>
              <a:t>s</a:t>
            </a:r>
          </a:p>
          <a:p>
            <a:pPr lvl="1"/>
            <a:endParaRPr lang="en-US"/>
          </a:p>
          <a:p>
            <a:pPr lvl="1"/>
            <a:r>
              <a:rPr lang="en-US"/>
              <a:t>Object categories (e.g. Shark, Trout, etc.): </a:t>
            </a:r>
          </a:p>
          <a:p>
            <a:pPr lvl="2"/>
            <a:r>
              <a:rPr lang="en-US"/>
              <a:t>1 vector per class</a:t>
            </a:r>
          </a:p>
          <a:p>
            <a:pPr lvl="2"/>
            <a:endParaRPr lang="en-US"/>
          </a:p>
          <a:p>
            <a:pPr lvl="1"/>
            <a:r>
              <a:rPr lang="en-US"/>
              <a:t>Face attributes (e.g. {female, blonde hair, with glasses, …}, {male, short hair, dark skin}): </a:t>
            </a:r>
          </a:p>
          <a:p>
            <a:pPr lvl="2"/>
            <a:r>
              <a:rPr lang="en-US"/>
              <a:t>set of vectors, 1 vector per attributes</a:t>
            </a:r>
          </a:p>
          <a:p>
            <a:pPr lvl="1"/>
            <a:endParaRPr lang="en-US"/>
          </a:p>
          <a:p>
            <a:r>
              <a:rPr lang="en-US"/>
              <a:t>Time to be creative!! </a:t>
            </a:r>
          </a:p>
        </p:txBody>
      </p:sp>
    </p:spTree>
    <p:extLst>
      <p:ext uri="{BB962C8B-B14F-4D97-AF65-F5344CB8AC3E}">
        <p14:creationId xmlns:p14="http://schemas.microsoft.com/office/powerpoint/2010/main" val="2548252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9284-3622-0111-9642-E9BB8AF9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Diffusion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4A042-6B2B-7FB8-E731-DBF11604A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Instead of sampling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/>
                  <a:t>, sampling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is an image, examples: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an object category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images of that object (cf. </a:t>
                </a:r>
                <a:r>
                  <a:rPr lang="en-US" err="1"/>
                  <a:t>BigGAN</a:t>
                </a:r>
                <a:r>
                  <a:rPr lang="en-US"/>
                  <a:t>)</a:t>
                </a:r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text prompt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images corresponding to a prompt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an image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similar images with variation.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a semantic map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images with spatially different semantic content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part of an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inpainting or </a:t>
                </a:r>
                <a:r>
                  <a:rPr lang="en-US" err="1"/>
                  <a:t>outpainting</a:t>
                </a:r>
                <a:r>
                  <a:rPr lang="en-US"/>
                  <a:t> given the context.  </a:t>
                </a:r>
              </a:p>
              <a:p>
                <a:pPr marL="457200" lvl="1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4A042-6B2B-7FB8-E731-DBF11604A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022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62B8-93A2-4A60-7D5E-1B5E61126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62" y="146005"/>
            <a:ext cx="9380974" cy="1325563"/>
          </a:xfrm>
        </p:spPr>
        <p:txBody>
          <a:bodyPr>
            <a:normAutofit/>
          </a:bodyPr>
          <a:lstStyle/>
          <a:p>
            <a:r>
              <a:rPr lang="en-US" sz="4000"/>
              <a:t>No supervision? </a:t>
            </a:r>
            <a:br>
              <a:rPr lang="en-US" sz="4000"/>
            </a:br>
            <a:r>
              <a:rPr lang="en-US" sz="4000"/>
              <a:t>Create supervised tasks and solve them.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242A96-228E-F67B-C289-BC394EC654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362" y="1852002"/>
                <a:ext cx="4605857" cy="435133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Self-supervised learning 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Create labels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/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Learn to predict synthetic labels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/>
              </a:p>
              <a:p>
                <a:pPr lvl="1"/>
                <a:endParaRPr lang="en-US" b="1"/>
              </a:p>
              <a:p>
                <a:pPr lvl="1"/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242A96-228E-F67B-C289-BC394EC65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362" y="1852002"/>
                <a:ext cx="4605857" cy="4351338"/>
              </a:xfrm>
              <a:blipFill>
                <a:blip r:embed="rId2"/>
                <a:stretch>
                  <a:fillRect l="-238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SimCLR Illustration">
            <a:extLst>
              <a:ext uri="{FF2B5EF4-FFF2-40B4-BE49-F238E27FC236}">
                <a16:creationId xmlns:a16="http://schemas.microsoft.com/office/drawing/2014/main" id="{24813F7D-BC23-AEED-4451-B7789E27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054" y="1690688"/>
            <a:ext cx="3642946" cy="40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9418B0-95E0-9CF0-054E-439EF3313E0D}"/>
              </a:ext>
            </a:extLst>
          </p:cNvPr>
          <p:cNvSpPr txBox="1"/>
          <p:nvPr/>
        </p:nvSpPr>
        <p:spPr>
          <a:xfrm>
            <a:off x="9258300" y="5846544"/>
            <a:ext cx="273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Contrastive learning </a:t>
            </a:r>
          </a:p>
          <a:p>
            <a:pPr algn="ctr"/>
            <a:r>
              <a:rPr lang="en-US"/>
              <a:t>(SimCLR)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CFA8E-972A-4F01-9707-27D44E1AEBFC}"/>
              </a:ext>
            </a:extLst>
          </p:cNvPr>
          <p:cNvSpPr txBox="1"/>
          <p:nvPr/>
        </p:nvSpPr>
        <p:spPr>
          <a:xfrm>
            <a:off x="5330413" y="5846543"/>
            <a:ext cx="269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Self-prediction </a:t>
            </a:r>
          </a:p>
          <a:p>
            <a:pPr algn="ctr"/>
            <a:r>
              <a:rPr lang="en-US"/>
              <a:t>(Masked Autoencoder)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4801B-5740-BAC9-9759-8C0BCD797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117" y="2221022"/>
            <a:ext cx="3437039" cy="361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27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>
            <a:extLst>
              <a:ext uri="{FF2B5EF4-FFF2-40B4-BE49-F238E27FC236}">
                <a16:creationId xmlns:a16="http://schemas.microsoft.com/office/drawing/2014/main" id="{353AE368-2F8F-C5F4-8C24-73D9AEF6E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" b="143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8E3964-66DD-A657-5FC4-91B141DE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10" y="2242539"/>
            <a:ext cx="7459980" cy="14259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600" b="1" dirty="0"/>
              <a:t>Part II</a:t>
            </a:r>
            <a:r>
              <a:rPr lang="en-US" sz="4600" dirty="0"/>
              <a:t>  </a:t>
            </a:r>
            <a:br>
              <a:rPr lang="en-US" sz="4600" dirty="0"/>
            </a:br>
            <a:r>
              <a:rPr lang="en-US" sz="4600" dirty="0"/>
              <a:t>Natural Language Processing 101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4CBBE-3796-C39E-EE4C-F2FE249AE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6010" y="3884037"/>
            <a:ext cx="7459980" cy="46888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Where self-supervised learning triumphed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5A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187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8380-703B-09BE-1D77-2D93656C1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let machine </a:t>
            </a:r>
            <a:r>
              <a:rPr lang="en-US" b="1" i="1"/>
              <a:t>understand</a:t>
            </a:r>
            <a:r>
              <a:rPr lang="en-US" dirty="0"/>
              <a:t> language?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5C550-97E3-EC41-5427-A82E35EFE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27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10093</TotalTime>
  <Words>2646</Words>
  <Application>Microsoft Office PowerPoint</Application>
  <PresentationFormat>Widescreen</PresentationFormat>
  <Paragraphs>508</Paragraphs>
  <Slides>66</Slides>
  <Notes>11</Notes>
  <HiddenSlides>14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Arial</vt:lpstr>
      <vt:lpstr>Calibri</vt:lpstr>
      <vt:lpstr>Cambria Math</vt:lpstr>
      <vt:lpstr>Candara</vt:lpstr>
      <vt:lpstr>Office Theme</vt:lpstr>
      <vt:lpstr>Natural Language Processing,  Self-supervised learning  and Transformers</vt:lpstr>
      <vt:lpstr>Part I   Beyond Supervised Learning</vt:lpstr>
      <vt:lpstr>Paradigm of (supervised) machine learning</vt:lpstr>
      <vt:lpstr>Where does the supervision (labels) come from ? </vt:lpstr>
      <vt:lpstr>Infants learn without much external supervision…</vt:lpstr>
      <vt:lpstr>Self-supervised learning paradigm</vt:lpstr>
      <vt:lpstr>No supervision?  Create supervised tasks and solve them.</vt:lpstr>
      <vt:lpstr>Part II   Natural Language Processing 101</vt:lpstr>
      <vt:lpstr>How to let machine understand language?</vt:lpstr>
      <vt:lpstr>Two Pillars of NLP</vt:lpstr>
      <vt:lpstr>Representation: Word as Vectors</vt:lpstr>
      <vt:lpstr>Word as Vectors: Vector space geometry captures semantic relationship</vt:lpstr>
      <vt:lpstr>Word Vector in Context:  RNN / Transformers</vt:lpstr>
      <vt:lpstr>What type of training leads to good word representation? </vt:lpstr>
      <vt:lpstr>Language modelling </vt:lpstr>
      <vt:lpstr>Language model can help …</vt:lpstr>
      <vt:lpstr>E.g. Github Copilot, ChatGPT</vt:lpstr>
      <vt:lpstr>How to learn language model?</vt:lpstr>
      <vt:lpstr>Learning Word Vectors per Language Modelling  BERT, GPT &amp; CLIP</vt:lpstr>
      <vt:lpstr>Why language modelling learns good word representation?</vt:lpstr>
      <vt:lpstr>Pretraining ⇒ fine-tuning paradigm </vt:lpstr>
      <vt:lpstr>Interim Summary: </vt:lpstr>
      <vt:lpstr>Part III   Attention &amp; Transformer</vt:lpstr>
      <vt:lpstr>Origin of Attention:  Machine Translation (Seq2Seq)</vt:lpstr>
      <vt:lpstr>How to retrieve relevant information?</vt:lpstr>
      <vt:lpstr>From Dictionary to Attention Dictionary: Hard-indexing</vt:lpstr>
      <vt:lpstr>From Dictionary to Attention Attention: Soft-indexing </vt:lpstr>
      <vt:lpstr>QKV attention</vt:lpstr>
      <vt:lpstr>PowerPoint Presentation</vt:lpstr>
      <vt:lpstr>QKV attention</vt:lpstr>
      <vt:lpstr>QKV attention</vt:lpstr>
      <vt:lpstr>Summary: Attention mechanism </vt:lpstr>
      <vt:lpstr>QKV attention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Illustrated self attention with matrix shape</vt:lpstr>
      <vt:lpstr>PowerPoint Presentation</vt:lpstr>
      <vt:lpstr>Visualizing attention matrix a_ij after training</vt:lpstr>
      <vt:lpstr>Cross &amp; Self Attention </vt:lpstr>
      <vt:lpstr>From Attention to Transformer</vt:lpstr>
      <vt:lpstr>Interim Summary: Attention</vt:lpstr>
      <vt:lpstr>Part IV  Training language models </vt:lpstr>
      <vt:lpstr>What type of training leads to good word representation? </vt:lpstr>
      <vt:lpstr>Masked word prediction / Cloze task:  BERT</vt:lpstr>
      <vt:lpstr>Next word prediction: GPT</vt:lpstr>
      <vt:lpstr>Multimodal representation learning:  CLIP</vt:lpstr>
      <vt:lpstr>Part V   Transformer Beyond Language</vt:lpstr>
      <vt:lpstr>Transformer is a powerful sequence processing tool… </vt:lpstr>
      <vt:lpstr>Everything can be formatted as sequence…</vt:lpstr>
      <vt:lpstr>Audio transformer</vt:lpstr>
      <vt:lpstr>Music transformer</vt:lpstr>
      <vt:lpstr>Protein sequence </vt:lpstr>
      <vt:lpstr>Vision transformers</vt:lpstr>
      <vt:lpstr>Transformers for image generation</vt:lpstr>
      <vt:lpstr>Transformers for Control / Game</vt:lpstr>
      <vt:lpstr>Attention provides a flexible mechanism to fuse between modalities.</vt:lpstr>
      <vt:lpstr>Perceiver / Perceiver IO:  Transformer for general data perception</vt:lpstr>
      <vt:lpstr>PowerPoint Presentation</vt:lpstr>
      <vt:lpstr>Transformers are powerful, but …</vt:lpstr>
      <vt:lpstr>Recap</vt:lpstr>
      <vt:lpstr>Thanks for your listening!</vt:lpstr>
      <vt:lpstr>Choice of text encoding</vt:lpstr>
      <vt:lpstr>Conditional Diffusion Models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Transformers, NLP, and Multi-modal</dc:title>
  <dc:creator>Wang, Binxu</dc:creator>
  <cp:lastModifiedBy>Wang, Binxu</cp:lastModifiedBy>
  <cp:revision>1</cp:revision>
  <dcterms:created xsi:type="dcterms:W3CDTF">2023-03-04T20:47:25Z</dcterms:created>
  <dcterms:modified xsi:type="dcterms:W3CDTF">2023-03-11T21:00:39Z</dcterms:modified>
</cp:coreProperties>
</file>