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2" r:id="rId4"/>
    <p:sldId id="257" r:id="rId5"/>
    <p:sldId id="260" r:id="rId6"/>
    <p:sldId id="263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8" autoAdjust="0"/>
    <p:restoredTop sz="86101" autoAdjust="0"/>
  </p:normalViewPr>
  <p:slideViewPr>
    <p:cSldViewPr snapToGrid="0">
      <p:cViewPr varScale="1">
        <p:scale>
          <a:sx n="74" d="100"/>
          <a:sy n="74" d="100"/>
        </p:scale>
        <p:origin x="43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52121-2395-41BB-8B0F-849C6770B488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66E62-FD09-40D9-9D55-861AA55DB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64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66E62-FD09-40D9-9D55-861AA55DBD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68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It’s generally helpful to think about what to do first and then dive into the code.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Though this is a iterative process. Knowing what tools are available to solve the problem will also help you think and devise your way.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66E62-FD09-40D9-9D55-861AA55DBD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66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66E62-FD09-40D9-9D55-861AA55DBD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3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DB9C49-6F23-4CB6-B016-204FEE1AF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0E74BF-F770-4570-A7A6-1BCC3FA390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319805-8762-4FA4-9766-838AB53C4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560A67-3741-4C18-B5F8-90552490B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329B81-1075-49FA-9201-491026E2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1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F38353-64C8-48CC-911A-2BC29384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0CA4C56-BB3A-4420-B6A5-6F04FD839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72E52C-E4AF-4B4B-907C-E944E85DF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6A4644-CCE4-4217-8EAD-DD6835492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B8047C-B813-4A05-A0C3-0C4FD09F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5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4EA45FF-FF77-42A9-9C46-A08DBC8F66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BB723F-7BDE-4B4E-BF75-6794DF270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B9E120-B6FE-4AA1-B31E-E1D7CF05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CFB782-7FBA-46A7-8208-F52FE0D23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AB6B3E-008D-4E4C-90F6-788B26CF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6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04D905-0F09-44EC-918B-4F8E746FB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1CB368-259E-4A14-90C6-63F3E84E4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1CE104-89BF-41AB-8F7C-A443930AC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A88B82-B8BA-4A62-A42D-EDC477E27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715AC7B-C759-41A5-AA08-B9DC66ACB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E2955D-2296-4663-9149-F1259E40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57D90C-4541-4F71-9F39-53377D237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35E3D8-6FCA-4056-A04F-72E3F81DA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EA552BB-9072-46B0-8C99-E2EA70E40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396EA8-8682-4F74-8C69-1E29BD412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6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34B13E-9328-46A0-9666-6FF789715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F9FF7C-7563-4206-B0BF-ECAD7BB99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F70FA5-8785-46DC-ADF9-4534E9694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5F0E756-8C1A-4AD2-8A08-8039CF4CA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B21868-2C73-49B4-AF0E-51E5D4258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B82715C-F073-46A2-AA79-D831AF67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1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B35AC-A678-402B-A85D-C538A970B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7745391-F221-4A02-A26D-E49A6FC6A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AAD6C78-AAE0-4279-B03D-A2C28FE46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4ABBCCC-53DA-4A42-BA05-59375A97E6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66DBF34-C917-4936-9F3C-F0E3D1088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FBA4295-AD3E-4CA6-8E76-FC8202078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3BC07AB-D8E2-43DB-8322-AE6C7B11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777E3BB-461B-4D68-B699-00E50406E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3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63649A-1123-4A9F-B383-208698F8C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20E2954-2334-455B-9170-5E90C7970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CC7A171-12F5-4C27-B4D7-D4CE809A9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962A9BD-FF39-43B4-B39D-C127902C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73910D9-8309-4C48-AF7B-4E046891B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F44E79D-2BF3-4DD1-8B73-DB52823C6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4F30969-BEAF-4B40-96B0-6D50C33C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6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FF8A89-75DC-4C49-8905-67494562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1189739-39DB-47B3-91BE-ED1C9A8FA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7A288DA-F5C6-4B06-8731-EA2980461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7CB6BD0-1EE3-4BD9-B364-35CFDF92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14F2172-B5B7-40B5-9BA4-3AF63B9E7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7F0FA8A-67DB-45BE-8028-BD9599E66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3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0E9C1C-7872-433C-B00F-23B7ECD7C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B33862D-DAEB-467D-81B7-D20D1B306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55D918-4B17-43A4-A92B-CA4592DC2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84175A-88E6-4F8A-A526-4FC2776DD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CBDC70C-5C65-417C-8F8F-340F8C00F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A35CD6-CF77-43DA-A4A0-F7BA1EEE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0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3229D53-93FE-45E9-8DE8-04D8C314D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21E47BC-0CC8-4CAB-AE28-ED438D15C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C8F1A2-7A7A-403C-91EE-B904651E52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15486-A8FD-484C-B112-F7A25DF330B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BAF87C6-D945-41DF-93E8-217101947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99DB198-B52E-4AB0-A341-A30D4D28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12196-0D33-45EF-AB8B-DAF265230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32FC48-D654-44C7-827A-ABB33B505F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Brief Conceptual Review for HW1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B27FC0A-E168-4155-8C87-74D335A085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 to Computational Neuroscience </a:t>
            </a:r>
            <a:br>
              <a:rPr lang="en-US" dirty="0"/>
            </a:br>
            <a:r>
              <a:rPr lang="en-US" dirty="0"/>
              <a:t>Section 4</a:t>
            </a:r>
          </a:p>
          <a:p>
            <a:r>
              <a:rPr lang="en-US" dirty="0"/>
              <a:t>Binxu Wang</a:t>
            </a:r>
          </a:p>
          <a:p>
            <a:r>
              <a:rPr lang="en-US" dirty="0"/>
              <a:t>Oct. 4</a:t>
            </a:r>
            <a:r>
              <a:rPr lang="en-US" baseline="30000" dirty="0"/>
              <a:t>th</a:t>
            </a:r>
            <a:r>
              <a:rPr lang="en-US" dirty="0"/>
              <a:t>, 2021 </a:t>
            </a:r>
          </a:p>
        </p:txBody>
      </p:sp>
    </p:spTree>
    <p:extLst>
      <p:ext uri="{BB962C8B-B14F-4D97-AF65-F5344CB8AC3E}">
        <p14:creationId xmlns:p14="http://schemas.microsoft.com/office/powerpoint/2010/main" val="3424827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86555C-73AE-472C-A256-FFD8C59AF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Question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B7CF859-3F1A-4254-A5C8-E381B5CC7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neural system, we want to know what the neurons "care about" in the environment.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Problem 1, Auditory cortex neuron ~ auditory input.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Problem 2, Medial Entorhinal Cortex neurons ~ location, speed, body configuration. </a:t>
            </a:r>
          </a:p>
        </p:txBody>
      </p:sp>
    </p:spTree>
    <p:extLst>
      <p:ext uri="{BB962C8B-B14F-4D97-AF65-F5344CB8AC3E}">
        <p14:creationId xmlns:p14="http://schemas.microsoft.com/office/powerpoint/2010/main" val="84375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CF4702-1CE0-4EEE-B16E-785FD1551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159"/>
            <a:ext cx="10515600" cy="1325563"/>
          </a:xfrm>
        </p:spPr>
        <p:txBody>
          <a:bodyPr/>
          <a:lstStyle/>
          <a:p>
            <a:r>
              <a:rPr lang="en-US" dirty="0"/>
              <a:t>Big Picture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37126F-D47D-4439-BA62-DB83D0DE2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172C9CC-2AD1-4579-A36D-5677F64EB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3434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98E938B-B581-4D07-93A0-FC42683F45A5}"/>
              </a:ext>
            </a:extLst>
          </p:cNvPr>
          <p:cNvSpPr txBox="1"/>
          <p:nvPr/>
        </p:nvSpPr>
        <p:spPr>
          <a:xfrm>
            <a:off x="9452043" y="6443446"/>
            <a:ext cx="2431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Ella’s </a:t>
            </a:r>
            <a:r>
              <a:rPr lang="en-US" dirty="0" err="1"/>
              <a:t>jupyter</a:t>
            </a:r>
            <a:r>
              <a:rPr lang="en-US" dirty="0"/>
              <a:t> book</a:t>
            </a:r>
          </a:p>
        </p:txBody>
      </p:sp>
    </p:spTree>
    <p:extLst>
      <p:ext uri="{BB962C8B-B14F-4D97-AF65-F5344CB8AC3E}">
        <p14:creationId xmlns:p14="http://schemas.microsoft.com/office/powerpoint/2010/main" val="245690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4A1063-2E05-4E90-ACE5-797F96FF1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in our pocket?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CAA8073-4634-417D-8C46-0DA0D295C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Spike triggered average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Tools: Align the environment to spikes, and average it. </a:t>
            </a:r>
          </a:p>
          <a:p>
            <a:pPr lvl="1"/>
            <a:endParaRPr lang="en-US" dirty="0"/>
          </a:p>
          <a:p>
            <a:r>
              <a:rPr lang="en-US" dirty="0"/>
              <a:t>Encoding: Linear Nonlinear model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Tools: generalized linear model, likelihood, MLE, optimization</a:t>
            </a:r>
          </a:p>
          <a:p>
            <a:pPr lvl="1"/>
            <a:endParaRPr lang="en-US" dirty="0"/>
          </a:p>
          <a:p>
            <a:r>
              <a:rPr lang="en-US" dirty="0"/>
              <a:t>Decoding: Linear decoding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Tools: regression, cost function, least square</a:t>
            </a:r>
          </a:p>
        </p:txBody>
      </p:sp>
    </p:spTree>
    <p:extLst>
      <p:ext uri="{BB962C8B-B14F-4D97-AF65-F5344CB8AC3E}">
        <p14:creationId xmlns:p14="http://schemas.microsoft.com/office/powerpoint/2010/main" val="83957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74F6FA-8BED-4B51-B015-B925B3955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</a:t>
            </a:r>
            <a:endParaRPr 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F09E80-03E8-47CF-AB88-692D525ED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94115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(Problem 1, f, g)</a:t>
            </a:r>
          </a:p>
          <a:p>
            <a:endParaRPr lang="en-US" dirty="0"/>
          </a:p>
          <a:p>
            <a:r>
              <a:rPr lang="en-US" dirty="0"/>
              <a:t>Average the (stimulus) context of a spike </a:t>
            </a:r>
          </a:p>
          <a:p>
            <a:pPr lvl="1"/>
            <a:r>
              <a:rPr lang="en-US" dirty="0"/>
              <a:t>Movie frames, sound waves, spectrogram, location ……</a:t>
            </a:r>
          </a:p>
          <a:p>
            <a:endParaRPr lang="en-US" dirty="0"/>
          </a:p>
          <a:p>
            <a:r>
              <a:rPr lang="en-US" sz="2800" dirty="0"/>
              <a:t>What’s the requirement for stimulus to use STA? </a:t>
            </a:r>
            <a:endParaRPr lang="en-US" dirty="0"/>
          </a:p>
          <a:p>
            <a:pPr lvl="1"/>
            <a:r>
              <a:rPr lang="en-US" dirty="0"/>
              <a:t>Independent and </a:t>
            </a:r>
            <a:r>
              <a:rPr lang="en-US" dirty="0" err="1"/>
              <a:t>identially</a:t>
            </a:r>
            <a:r>
              <a:rPr lang="en-US" dirty="0"/>
              <a:t> distributed (</a:t>
            </a:r>
            <a:r>
              <a:rPr lang="en-US" dirty="0" err="1"/>
              <a:t>i.i.d</a:t>
            </a:r>
            <a:r>
              <a:rPr lang="en-US" dirty="0"/>
              <a:t>. )</a:t>
            </a:r>
          </a:p>
          <a:p>
            <a:pPr lvl="1"/>
            <a:r>
              <a:rPr lang="en-US" dirty="0"/>
              <a:t>White noise</a:t>
            </a:r>
          </a:p>
        </p:txBody>
      </p:sp>
      <p:pic>
        <p:nvPicPr>
          <p:cNvPr id="5122" name="Picture 2" descr="STA from movie">
            <a:extLst>
              <a:ext uri="{FF2B5EF4-FFF2-40B4-BE49-F238E27FC236}">
                <a16:creationId xmlns:a16="http://schemas.microsoft.com/office/drawing/2014/main" id="{4DCAF7F6-009F-4973-8E34-26CC819A0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914" y="763284"/>
            <a:ext cx="6390086" cy="572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4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A80A7E-CF54-4203-8BBF-31D00B1B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 Counter Example</a:t>
            </a: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59A0B29D-BC97-465A-931D-E440ABC18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797E1CC-6918-4510-958D-45DC5FC11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23506"/>
            <a:ext cx="6020024" cy="334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51BB316-E2CA-4C2A-AB5D-A81DBD034A50}"/>
              </a:ext>
            </a:extLst>
          </p:cNvPr>
          <p:cNvSpPr txBox="1"/>
          <p:nvPr/>
        </p:nvSpPr>
        <p:spPr>
          <a:xfrm>
            <a:off x="9387191" y="6311900"/>
            <a:ext cx="2431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Ella’s </a:t>
            </a:r>
            <a:r>
              <a:rPr lang="en-US" dirty="0" err="1"/>
              <a:t>jupyter</a:t>
            </a:r>
            <a:r>
              <a:rPr lang="en-US" dirty="0"/>
              <a:t> book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A423739-F678-4F81-B38B-24879A89E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083" y="1623506"/>
            <a:ext cx="4805363" cy="343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C3DB1DF3-26CD-46DC-A971-FDD4AB74906C}"/>
              </a:ext>
            </a:extLst>
          </p:cNvPr>
          <p:cNvSpPr txBox="1"/>
          <p:nvPr/>
        </p:nvSpPr>
        <p:spPr>
          <a:xfrm>
            <a:off x="838200" y="5472225"/>
            <a:ext cx="6896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Natural stimuli are highly correlated, hard for STA to work! (think about face and eyes)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894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6A0C0A-9C27-4B1B-9077-F86AF92B2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model: LNP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473FABB3-BC57-4989-A774-B2BD6B5039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89184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Build the model, mapping features to firing rate using linear nonlinear function. (</a:t>
                </a:r>
                <a:r>
                  <a:rPr lang="en-US" b="1" dirty="0"/>
                  <a:t>Prob 2b</a:t>
                </a:r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𝑓𝑒𝑎𝑡𝑢𝑟𝑒𝑠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𝑘𝑒𝑟𝑛𝑒𝑙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𝑠𝑝𝑖𝑘𝑒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𝑟𝑎𝑡𝑒</m:t>
                      </m:r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</a:pPr>
                <a:endParaRPr lang="en-US" b="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𝑠𝑝𝑖𝑘𝑒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𝑟𝑎𝑡𝑒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𝑃𝑜𝑖𝑠𝑠𝑜𝑛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𝑟𝑎𝑡𝑒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𝑠𝑝𝑖𝑘𝑒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473FABB3-BC57-4989-A774-B2BD6B5039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89184"/>
              </a:xfrm>
              <a:blipFill>
                <a:blip r:embed="rId2"/>
                <a:stretch>
                  <a:fillRect l="-1043" t="-2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491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2A17F-50AA-4908-A3AC-48AD2F453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model: LNP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5A787F-9F81-4CFE-AF70-BAFD5BA175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Calculate the negative log likelihood, use the model above, (</a:t>
                </a:r>
                <a:r>
                  <a:rPr lang="en-US" b="1" dirty="0"/>
                  <a:t>Prob 2c</a:t>
                </a:r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𝑘𝑒𝑟𝑛𝑒𝑙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𝑓𝑒𝑎𝑡𝑢𝑟𝑒𝑠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𝑠𝑝𝑖𝑘𝑒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𝑠𝑝𝑖𝑘𝑒𝑠</m:t>
                          </m:r>
                        </m: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𝑟𝑎𝑡𝑒</m:t>
                          </m:r>
                        </m:e>
                      </m:d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𝑠𝑝𝑖𝑘𝑒𝑠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𝑓𝑒𝑎𝑡𝑢𝑒𝑟𝑠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𝑘𝑒𝑟𝑛𝑒𝑙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))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5A787F-9F81-4CFE-AF70-BAFD5BA175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474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7F578-DA7B-4C65-AFB9-68986EBE8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model: LNP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5304FA-C211-480B-83DD-118B64A53FC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MLE: Infer parameters by minimize the NLL, Prob 2d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dirty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ℒ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acc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dirty="0" smtClean="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dirty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ℒ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i="1" dirty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In our case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𝑘𝑒𝑟𝑛𝑒𝑙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𝑘𝑒𝑟𝑛𝑒𝑙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ℒ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𝑘𝑒𝑟𝑛𝑒𝑙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𝑓𝑒𝑎𝑡𝑢𝑟𝑒𝑠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𝑠𝑝𝑖𝑘𝑒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  <a:p>
                <a:r>
                  <a:rPr lang="en-US" dirty="0"/>
                  <a:t>In Python, `</a:t>
                </a:r>
                <a:r>
                  <a:rPr lang="en-US" dirty="0" err="1"/>
                  <a:t>scipy</a:t>
                </a:r>
                <a:r>
                  <a:rPr lang="en-US" dirty="0"/>
                  <a:t>`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minimize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ℒ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𝑎𝑟𝑔𝑠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𝑓𝑒𝑎𝑡𝑢𝑟𝑒𝑠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𝑠𝑝𝑖𝑘𝑒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Interpret the result, (Prob 2e)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5304FA-C211-480B-83DD-118B64A53FC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3221" b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421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363</Words>
  <Application>Microsoft Office PowerPoint</Application>
  <PresentationFormat>Widescreen</PresentationFormat>
  <Paragraphs>67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Candara</vt:lpstr>
      <vt:lpstr>Office 主题​​</vt:lpstr>
      <vt:lpstr>Brief Conceptual Review for HW1</vt:lpstr>
      <vt:lpstr>Our Question</vt:lpstr>
      <vt:lpstr>Big Picture</vt:lpstr>
      <vt:lpstr>What’s in our pocket?</vt:lpstr>
      <vt:lpstr>STA</vt:lpstr>
      <vt:lpstr>A Counter Example</vt:lpstr>
      <vt:lpstr>Encoding model: LNP</vt:lpstr>
      <vt:lpstr>Encoding model: LNP</vt:lpstr>
      <vt:lpstr>Encoding model: LNP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Conceptual Review for HW1</dc:title>
  <dc:creator>Wang, Binxu</dc:creator>
  <cp:lastModifiedBy>Wang, Binxu</cp:lastModifiedBy>
  <cp:revision>3</cp:revision>
  <dcterms:created xsi:type="dcterms:W3CDTF">2021-10-04T16:24:16Z</dcterms:created>
  <dcterms:modified xsi:type="dcterms:W3CDTF">2021-10-04T19:56:39Z</dcterms:modified>
</cp:coreProperties>
</file>