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8" r:id="rId3"/>
    <p:sldId id="257" r:id="rId4"/>
    <p:sldId id="300" r:id="rId5"/>
    <p:sldId id="286" r:id="rId6"/>
    <p:sldId id="269" r:id="rId7"/>
    <p:sldId id="293" r:id="rId8"/>
    <p:sldId id="261" r:id="rId9"/>
    <p:sldId id="262" r:id="rId10"/>
    <p:sldId id="296" r:id="rId11"/>
    <p:sldId id="260" r:id="rId12"/>
    <p:sldId id="291" r:id="rId13"/>
    <p:sldId id="289" r:id="rId14"/>
    <p:sldId id="290" r:id="rId15"/>
    <p:sldId id="292" r:id="rId16"/>
    <p:sldId id="294" r:id="rId17"/>
    <p:sldId id="295" r:id="rId18"/>
    <p:sldId id="259" r:id="rId19"/>
    <p:sldId id="287" r:id="rId20"/>
    <p:sldId id="270" r:id="rId21"/>
    <p:sldId id="263" r:id="rId22"/>
    <p:sldId id="264" r:id="rId23"/>
    <p:sldId id="258" r:id="rId24"/>
    <p:sldId id="297" r:id="rId25"/>
    <p:sldId id="299" r:id="rId26"/>
    <p:sldId id="271" r:id="rId27"/>
    <p:sldId id="272" r:id="rId28"/>
    <p:sldId id="273" r:id="rId29"/>
    <p:sldId id="275" r:id="rId30"/>
    <p:sldId id="274" r:id="rId31"/>
    <p:sldId id="276" r:id="rId32"/>
    <p:sldId id="277" r:id="rId33"/>
    <p:sldId id="278" r:id="rId34"/>
    <p:sldId id="279" r:id="rId35"/>
    <p:sldId id="284" r:id="rId36"/>
    <p:sldId id="285" r:id="rId37"/>
    <p:sldId id="281" r:id="rId38"/>
    <p:sldId id="283" r:id="rId39"/>
    <p:sldId id="265" r:id="rId40"/>
    <p:sldId id="266"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20A7F9C-718D-4334-8307-98D2F4E330EF}">
          <p14:sldIdLst>
            <p14:sldId id="256"/>
            <p14:sldId id="268"/>
          </p14:sldIdLst>
        </p14:section>
        <p14:section name="P2" id="{B577903C-E6B6-4563-9951-556DB2151754}">
          <p14:sldIdLst>
            <p14:sldId id="257"/>
            <p14:sldId id="300"/>
            <p14:sldId id="286"/>
            <p14:sldId id="269"/>
            <p14:sldId id="293"/>
            <p14:sldId id="261"/>
            <p14:sldId id="262"/>
          </p14:sldIdLst>
        </p14:section>
        <p14:section name="P1" id="{D05585E9-D76A-4829-852E-7B4927B9B22A}">
          <p14:sldIdLst>
            <p14:sldId id="296"/>
            <p14:sldId id="260"/>
            <p14:sldId id="291"/>
            <p14:sldId id="289"/>
            <p14:sldId id="290"/>
            <p14:sldId id="292"/>
            <p14:sldId id="294"/>
            <p14:sldId id="295"/>
          </p14:sldIdLst>
        </p14:section>
        <p14:section name="P3" id="{FFD731BD-E3C3-464D-99EC-2F8F05C06193}">
          <p14:sldIdLst>
            <p14:sldId id="259"/>
            <p14:sldId id="287"/>
            <p14:sldId id="270"/>
            <p14:sldId id="263"/>
            <p14:sldId id="264"/>
            <p14:sldId id="258"/>
            <p14:sldId id="297"/>
            <p14:sldId id="299"/>
            <p14:sldId id="271"/>
            <p14:sldId id="272"/>
            <p14:sldId id="273"/>
            <p14:sldId id="275"/>
            <p14:sldId id="274"/>
          </p14:sldIdLst>
        </p14:section>
        <p14:section name="Fun part" id="{96F0E2C4-46FA-4572-BD3D-27BE9863EE5A}">
          <p14:sldIdLst>
            <p14:sldId id="276"/>
            <p14:sldId id="277"/>
            <p14:sldId id="278"/>
            <p14:sldId id="279"/>
            <p14:sldId id="284"/>
            <p14:sldId id="285"/>
            <p14:sldId id="281"/>
            <p14:sldId id="283"/>
            <p14:sldId id="265"/>
            <p14:sldId id="266"/>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03E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06068-0683-41A6-8571-38BFC595860F}" v="534" dt="2021-10-18T20:05:24.897"/>
    <p1510:client id="{BB06D648-E60A-4643-B0E1-A968F76DEF9B}" v="2881" dt="2021-10-18T17:38:46.280"/>
    <p1510:client id="{E9CA6B0A-49F7-4DE0-B448-99B71296AAC4}" v="1461" dt="2021-10-18T07:17:39.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Binxu" userId="9b20ddcf-4902-483c-b31e-992bc5b4f08d" providerId="ADAL" clId="{BB06D648-E60A-4643-B0E1-A968F76DEF9B}"/>
    <pc:docChg chg="undo custSel addSld delSld modSld sldOrd addSection delSection modSection">
      <pc:chgData name="Wang, Binxu" userId="9b20ddcf-4902-483c-b31e-992bc5b4f08d" providerId="ADAL" clId="{BB06D648-E60A-4643-B0E1-A968F76DEF9B}" dt="2021-10-18T17:38:46.280" v="2896" actId="1076"/>
      <pc:docMkLst>
        <pc:docMk/>
      </pc:docMkLst>
      <pc:sldChg chg="modSp mod ord">
        <pc:chgData name="Wang, Binxu" userId="9b20ddcf-4902-483c-b31e-992bc5b4f08d" providerId="ADAL" clId="{BB06D648-E60A-4643-B0E1-A968F76DEF9B}" dt="2021-10-18T17:08:00.866" v="2507" actId="20577"/>
        <pc:sldMkLst>
          <pc:docMk/>
          <pc:sldMk cId="3690138082" sldId="257"/>
        </pc:sldMkLst>
        <pc:spChg chg="mod">
          <ac:chgData name="Wang, Binxu" userId="9b20ddcf-4902-483c-b31e-992bc5b4f08d" providerId="ADAL" clId="{BB06D648-E60A-4643-B0E1-A968F76DEF9B}" dt="2021-10-18T17:08:00.866" v="2507" actId="20577"/>
          <ac:spMkLst>
            <pc:docMk/>
            <pc:sldMk cId="3690138082" sldId="257"/>
            <ac:spMk id="2" creationId="{893C673D-582F-4A06-B903-73D3AAAD7C90}"/>
          </ac:spMkLst>
        </pc:spChg>
      </pc:sldChg>
      <pc:sldChg chg="addSp modSp mod modAnim modNotesTx">
        <pc:chgData name="Wang, Binxu" userId="9b20ddcf-4902-483c-b31e-992bc5b4f08d" providerId="ADAL" clId="{BB06D648-E60A-4643-B0E1-A968F76DEF9B}" dt="2021-10-18T17:03:32.898" v="2249" actId="20577"/>
        <pc:sldMkLst>
          <pc:docMk/>
          <pc:sldMk cId="1212226862" sldId="260"/>
        </pc:sldMkLst>
        <pc:spChg chg="mod">
          <ac:chgData name="Wang, Binxu" userId="9b20ddcf-4902-483c-b31e-992bc5b4f08d" providerId="ADAL" clId="{BB06D648-E60A-4643-B0E1-A968F76DEF9B}" dt="2021-10-18T16:56:31.388" v="1965" actId="404"/>
          <ac:spMkLst>
            <pc:docMk/>
            <pc:sldMk cId="1212226862" sldId="260"/>
            <ac:spMk id="2" creationId="{07200D2C-58EC-47C8-854D-AD154DE7CA8B}"/>
          </ac:spMkLst>
        </pc:spChg>
        <pc:spChg chg="mod">
          <ac:chgData name="Wang, Binxu" userId="9b20ddcf-4902-483c-b31e-992bc5b4f08d" providerId="ADAL" clId="{BB06D648-E60A-4643-B0E1-A968F76DEF9B}" dt="2021-10-18T16:57:34.206" v="2023" actId="14100"/>
          <ac:spMkLst>
            <pc:docMk/>
            <pc:sldMk cId="1212226862" sldId="260"/>
            <ac:spMk id="3" creationId="{D2FCBF54-C06D-43B9-BE86-30B9EE229B25}"/>
          </ac:spMkLst>
        </pc:spChg>
        <pc:spChg chg="add mod">
          <ac:chgData name="Wang, Binxu" userId="9b20ddcf-4902-483c-b31e-992bc5b4f08d" providerId="ADAL" clId="{BB06D648-E60A-4643-B0E1-A968F76DEF9B}" dt="2021-10-18T17:03:32.898" v="2249" actId="20577"/>
          <ac:spMkLst>
            <pc:docMk/>
            <pc:sldMk cId="1212226862" sldId="260"/>
            <ac:spMk id="4" creationId="{271E096D-25BC-48D0-B26C-701948E62F92}"/>
          </ac:spMkLst>
        </pc:spChg>
        <pc:picChg chg="add mod">
          <ac:chgData name="Wang, Binxu" userId="9b20ddcf-4902-483c-b31e-992bc5b4f08d" providerId="ADAL" clId="{BB06D648-E60A-4643-B0E1-A968F76DEF9B}" dt="2021-10-18T16:34:55.805" v="1547" actId="14100"/>
          <ac:picMkLst>
            <pc:docMk/>
            <pc:sldMk cId="1212226862" sldId="260"/>
            <ac:picMk id="1026" creationId="{DADD220F-27FB-4378-83D7-A5C683F96ED9}"/>
          </ac:picMkLst>
        </pc:picChg>
        <pc:picChg chg="add mod">
          <ac:chgData name="Wang, Binxu" userId="9b20ddcf-4902-483c-b31e-992bc5b4f08d" providerId="ADAL" clId="{BB06D648-E60A-4643-B0E1-A968F76DEF9B}" dt="2021-10-18T16:34:59.200" v="1548" actId="1076"/>
          <ac:picMkLst>
            <pc:docMk/>
            <pc:sldMk cId="1212226862" sldId="260"/>
            <ac:picMk id="1028" creationId="{6AC57556-8E3E-46B8-841B-61E8340A7BDA}"/>
          </ac:picMkLst>
        </pc:picChg>
      </pc:sldChg>
      <pc:sldChg chg="add ord">
        <pc:chgData name="Wang, Binxu" userId="9b20ddcf-4902-483c-b31e-992bc5b4f08d" providerId="ADAL" clId="{BB06D648-E60A-4643-B0E1-A968F76DEF9B}" dt="2021-10-18T16:16:03.825" v="1433"/>
        <pc:sldMkLst>
          <pc:docMk/>
          <pc:sldMk cId="3132749966" sldId="261"/>
        </pc:sldMkLst>
      </pc:sldChg>
      <pc:sldChg chg="del">
        <pc:chgData name="Wang, Binxu" userId="9b20ddcf-4902-483c-b31e-992bc5b4f08d" providerId="ADAL" clId="{BB06D648-E60A-4643-B0E1-A968F76DEF9B}" dt="2021-10-18T16:15:55.546" v="1430" actId="2696"/>
        <pc:sldMkLst>
          <pc:docMk/>
          <pc:sldMk cId="3873231569" sldId="261"/>
        </pc:sldMkLst>
      </pc:sldChg>
      <pc:sldChg chg="add ord">
        <pc:chgData name="Wang, Binxu" userId="9b20ddcf-4902-483c-b31e-992bc5b4f08d" providerId="ADAL" clId="{BB06D648-E60A-4643-B0E1-A968F76DEF9B}" dt="2021-10-18T16:16:03.825" v="1433"/>
        <pc:sldMkLst>
          <pc:docMk/>
          <pc:sldMk cId="656561170" sldId="262"/>
        </pc:sldMkLst>
      </pc:sldChg>
      <pc:sldChg chg="del">
        <pc:chgData name="Wang, Binxu" userId="9b20ddcf-4902-483c-b31e-992bc5b4f08d" providerId="ADAL" clId="{BB06D648-E60A-4643-B0E1-A968F76DEF9B}" dt="2021-10-18T16:15:55.546" v="1430" actId="2696"/>
        <pc:sldMkLst>
          <pc:docMk/>
          <pc:sldMk cId="1415907911" sldId="262"/>
        </pc:sldMkLst>
      </pc:sldChg>
      <pc:sldChg chg="addSp delSp mod">
        <pc:chgData name="Wang, Binxu" userId="9b20ddcf-4902-483c-b31e-992bc5b4f08d" providerId="ADAL" clId="{BB06D648-E60A-4643-B0E1-A968F76DEF9B}" dt="2021-10-18T17:38:35.268" v="2894" actId="22"/>
        <pc:sldMkLst>
          <pc:docMk/>
          <pc:sldMk cId="1889851199" sldId="266"/>
        </pc:sldMkLst>
        <pc:picChg chg="add del">
          <ac:chgData name="Wang, Binxu" userId="9b20ddcf-4902-483c-b31e-992bc5b4f08d" providerId="ADAL" clId="{BB06D648-E60A-4643-B0E1-A968F76DEF9B}" dt="2021-10-18T17:38:35.268" v="2894" actId="22"/>
          <ac:picMkLst>
            <pc:docMk/>
            <pc:sldMk cId="1889851199" sldId="266"/>
            <ac:picMk id="10" creationId="{AFCA9059-FA86-431F-91D4-99ACA9B83706}"/>
          </ac:picMkLst>
        </pc:picChg>
      </pc:sldChg>
      <pc:sldChg chg="ord">
        <pc:chgData name="Wang, Binxu" userId="9b20ddcf-4902-483c-b31e-992bc5b4f08d" providerId="ADAL" clId="{BB06D648-E60A-4643-B0E1-A968F76DEF9B}" dt="2021-10-18T16:09:47.464" v="1267"/>
        <pc:sldMkLst>
          <pc:docMk/>
          <pc:sldMk cId="610898201" sldId="269"/>
        </pc:sldMkLst>
      </pc:sldChg>
      <pc:sldChg chg="ord">
        <pc:chgData name="Wang, Binxu" userId="9b20ddcf-4902-483c-b31e-992bc5b4f08d" providerId="ADAL" clId="{BB06D648-E60A-4643-B0E1-A968F76DEF9B}" dt="2021-10-18T17:12:05.867" v="2591"/>
        <pc:sldMkLst>
          <pc:docMk/>
          <pc:sldMk cId="4266599315" sldId="270"/>
        </pc:sldMkLst>
      </pc:sldChg>
      <pc:sldChg chg="modSp mod">
        <pc:chgData name="Wang, Binxu" userId="9b20ddcf-4902-483c-b31e-992bc5b4f08d" providerId="ADAL" clId="{BB06D648-E60A-4643-B0E1-A968F76DEF9B}" dt="2021-10-18T17:17:31.426" v="2634" actId="1076"/>
        <pc:sldMkLst>
          <pc:docMk/>
          <pc:sldMk cId="1305503250" sldId="272"/>
        </pc:sldMkLst>
        <pc:spChg chg="mod">
          <ac:chgData name="Wang, Binxu" userId="9b20ddcf-4902-483c-b31e-992bc5b4f08d" providerId="ADAL" clId="{BB06D648-E60A-4643-B0E1-A968F76DEF9B}" dt="2021-10-18T17:17:31.426" v="2634" actId="1076"/>
          <ac:spMkLst>
            <pc:docMk/>
            <pc:sldMk cId="1305503250" sldId="272"/>
            <ac:spMk id="13" creationId="{ADD445CC-3CA0-46ED-8684-156F18D6FBA4}"/>
          </ac:spMkLst>
        </pc:spChg>
      </pc:sldChg>
      <pc:sldChg chg="addSp modSp modAnim">
        <pc:chgData name="Wang, Binxu" userId="9b20ddcf-4902-483c-b31e-992bc5b4f08d" providerId="ADAL" clId="{BB06D648-E60A-4643-B0E1-A968F76DEF9B}" dt="2021-10-18T17:15:48.168" v="2619" actId="1076"/>
        <pc:sldMkLst>
          <pc:docMk/>
          <pc:sldMk cId="2669346544" sldId="276"/>
        </pc:sldMkLst>
        <pc:picChg chg="mod">
          <ac:chgData name="Wang, Binxu" userId="9b20ddcf-4902-483c-b31e-992bc5b4f08d" providerId="ADAL" clId="{BB06D648-E60A-4643-B0E1-A968F76DEF9B}" dt="2021-10-18T17:15:48.168" v="2619" actId="1076"/>
          <ac:picMkLst>
            <pc:docMk/>
            <pc:sldMk cId="2669346544" sldId="276"/>
            <ac:picMk id="5" creationId="{30EE0E78-E208-4881-85B8-557AE5D0CD4E}"/>
          </ac:picMkLst>
        </pc:picChg>
        <pc:picChg chg="mod">
          <ac:chgData name="Wang, Binxu" userId="9b20ddcf-4902-483c-b31e-992bc5b4f08d" providerId="ADAL" clId="{BB06D648-E60A-4643-B0E1-A968F76DEF9B}" dt="2021-10-18T17:15:48.168" v="2619" actId="1076"/>
          <ac:picMkLst>
            <pc:docMk/>
            <pc:sldMk cId="2669346544" sldId="276"/>
            <ac:picMk id="6" creationId="{1C33395F-76EE-48A1-9E65-2A54E7638F01}"/>
          </ac:picMkLst>
        </pc:picChg>
        <pc:picChg chg="mod">
          <ac:chgData name="Wang, Binxu" userId="9b20ddcf-4902-483c-b31e-992bc5b4f08d" providerId="ADAL" clId="{BB06D648-E60A-4643-B0E1-A968F76DEF9B}" dt="2021-10-18T17:15:48.168" v="2619" actId="1076"/>
          <ac:picMkLst>
            <pc:docMk/>
            <pc:sldMk cId="2669346544" sldId="276"/>
            <ac:picMk id="7" creationId="{606FE8F8-D676-4825-B9E8-E7193C4B61C6}"/>
          </ac:picMkLst>
        </pc:picChg>
        <pc:picChg chg="mod">
          <ac:chgData name="Wang, Binxu" userId="9b20ddcf-4902-483c-b31e-992bc5b4f08d" providerId="ADAL" clId="{BB06D648-E60A-4643-B0E1-A968F76DEF9B}" dt="2021-10-18T17:15:48.168" v="2619" actId="1076"/>
          <ac:picMkLst>
            <pc:docMk/>
            <pc:sldMk cId="2669346544" sldId="276"/>
            <ac:picMk id="8" creationId="{63C17BD6-819A-4C86-A295-3526DA5A69D4}"/>
          </ac:picMkLst>
        </pc:picChg>
        <pc:picChg chg="add mod">
          <ac:chgData name="Wang, Binxu" userId="9b20ddcf-4902-483c-b31e-992bc5b4f08d" providerId="ADAL" clId="{BB06D648-E60A-4643-B0E1-A968F76DEF9B}" dt="2021-10-18T17:15:48.168" v="2619" actId="1076"/>
          <ac:picMkLst>
            <pc:docMk/>
            <pc:sldMk cId="2669346544" sldId="276"/>
            <ac:picMk id="9" creationId="{B0EF0C25-91C5-4F14-92EB-307259C5541B}"/>
          </ac:picMkLst>
        </pc:picChg>
        <pc:picChg chg="add mod">
          <ac:chgData name="Wang, Binxu" userId="9b20ddcf-4902-483c-b31e-992bc5b4f08d" providerId="ADAL" clId="{BB06D648-E60A-4643-B0E1-A968F76DEF9B}" dt="2021-10-18T17:15:48.168" v="2619" actId="1076"/>
          <ac:picMkLst>
            <pc:docMk/>
            <pc:sldMk cId="2669346544" sldId="276"/>
            <ac:picMk id="10" creationId="{7D483715-9513-4E3F-BEB8-6066FE84E134}"/>
          </ac:picMkLst>
        </pc:picChg>
      </pc:sldChg>
      <pc:sldChg chg="addSp modSp mod modAnim">
        <pc:chgData name="Wang, Binxu" userId="9b20ddcf-4902-483c-b31e-992bc5b4f08d" providerId="ADAL" clId="{BB06D648-E60A-4643-B0E1-A968F76DEF9B}" dt="2021-10-18T17:16:51.129" v="2633"/>
        <pc:sldMkLst>
          <pc:docMk/>
          <pc:sldMk cId="2999318991" sldId="277"/>
        </pc:sldMkLst>
        <pc:spChg chg="mod">
          <ac:chgData name="Wang, Binxu" userId="9b20ddcf-4902-483c-b31e-992bc5b4f08d" providerId="ADAL" clId="{BB06D648-E60A-4643-B0E1-A968F76DEF9B}" dt="2021-10-18T17:16:39.385" v="2630"/>
          <ac:spMkLst>
            <pc:docMk/>
            <pc:sldMk cId="2999318991" sldId="277"/>
            <ac:spMk id="2" creationId="{2BB889E4-C085-422E-8283-E3D45382B567}"/>
          </ac:spMkLst>
        </pc:spChg>
        <pc:picChg chg="add mod">
          <ac:chgData name="Wang, Binxu" userId="9b20ddcf-4902-483c-b31e-992bc5b4f08d" providerId="ADAL" clId="{BB06D648-E60A-4643-B0E1-A968F76DEF9B}" dt="2021-10-18T17:16:43.652" v="2632" actId="1076"/>
          <ac:picMkLst>
            <pc:docMk/>
            <pc:sldMk cId="2999318991" sldId="277"/>
            <ac:picMk id="6" creationId="{A7C4CAFC-A278-4D6D-AC18-5815980D0F64}"/>
          </ac:picMkLst>
        </pc:picChg>
        <pc:picChg chg="mod">
          <ac:chgData name="Wang, Binxu" userId="9b20ddcf-4902-483c-b31e-992bc5b4f08d" providerId="ADAL" clId="{BB06D648-E60A-4643-B0E1-A968F76DEF9B}" dt="2021-10-18T17:16:41.752" v="2631" actId="1076"/>
          <ac:picMkLst>
            <pc:docMk/>
            <pc:sldMk cId="2999318991" sldId="277"/>
            <ac:picMk id="6146" creationId="{8B14BF54-6C12-4C52-A0C4-1A3FF0897D5A}"/>
          </ac:picMkLst>
        </pc:picChg>
      </pc:sldChg>
      <pc:sldChg chg="ord">
        <pc:chgData name="Wang, Binxu" userId="9b20ddcf-4902-483c-b31e-992bc5b4f08d" providerId="ADAL" clId="{BB06D648-E60A-4643-B0E1-A968F76DEF9B}" dt="2021-10-18T16:09:47.464" v="1267"/>
        <pc:sldMkLst>
          <pc:docMk/>
          <pc:sldMk cId="700400259" sldId="286"/>
        </pc:sldMkLst>
      </pc:sldChg>
      <pc:sldChg chg="modSp mod modAnim">
        <pc:chgData name="Wang, Binxu" userId="9b20ddcf-4902-483c-b31e-992bc5b4f08d" providerId="ADAL" clId="{BB06D648-E60A-4643-B0E1-A968F76DEF9B}" dt="2021-10-18T16:49:47.003" v="1717" actId="20577"/>
        <pc:sldMkLst>
          <pc:docMk/>
          <pc:sldMk cId="2095164946" sldId="287"/>
        </pc:sldMkLst>
        <pc:spChg chg="mod">
          <ac:chgData name="Wang, Binxu" userId="9b20ddcf-4902-483c-b31e-992bc5b4f08d" providerId="ADAL" clId="{BB06D648-E60A-4643-B0E1-A968F76DEF9B}" dt="2021-10-18T16:47:25.378" v="1582" actId="404"/>
          <ac:spMkLst>
            <pc:docMk/>
            <pc:sldMk cId="2095164946" sldId="287"/>
            <ac:spMk id="2" creationId="{2355B32F-45C9-4BB1-86F5-6193B28180B4}"/>
          </ac:spMkLst>
        </pc:spChg>
        <pc:spChg chg="mod">
          <ac:chgData name="Wang, Binxu" userId="9b20ddcf-4902-483c-b31e-992bc5b4f08d" providerId="ADAL" clId="{BB06D648-E60A-4643-B0E1-A968F76DEF9B}" dt="2021-10-18T16:49:47.003" v="1717" actId="20577"/>
          <ac:spMkLst>
            <pc:docMk/>
            <pc:sldMk cId="2095164946" sldId="287"/>
            <ac:spMk id="3" creationId="{95E6FD40-0CC7-492E-861A-8988BC2E87F4}"/>
          </ac:spMkLst>
        </pc:spChg>
      </pc:sldChg>
      <pc:sldChg chg="modSp mod modAnim">
        <pc:chgData name="Wang, Binxu" userId="9b20ddcf-4902-483c-b31e-992bc5b4f08d" providerId="ADAL" clId="{BB06D648-E60A-4643-B0E1-A968F76DEF9B}" dt="2021-10-18T17:10:34.452" v="2585" actId="20577"/>
        <pc:sldMkLst>
          <pc:docMk/>
          <pc:sldMk cId="1196958544" sldId="289"/>
        </pc:sldMkLst>
        <pc:spChg chg="mod">
          <ac:chgData name="Wang, Binxu" userId="9b20ddcf-4902-483c-b31e-992bc5b4f08d" providerId="ADAL" clId="{BB06D648-E60A-4643-B0E1-A968F76DEF9B}" dt="2021-10-18T16:35:18.122" v="1557" actId="20577"/>
          <ac:spMkLst>
            <pc:docMk/>
            <pc:sldMk cId="1196958544" sldId="289"/>
            <ac:spMk id="2" creationId="{F7C24AB5-15B9-43F1-865A-1461BFC6528C}"/>
          </ac:spMkLst>
        </pc:spChg>
        <pc:spChg chg="mod">
          <ac:chgData name="Wang, Binxu" userId="9b20ddcf-4902-483c-b31e-992bc5b4f08d" providerId="ADAL" clId="{BB06D648-E60A-4643-B0E1-A968F76DEF9B}" dt="2021-10-18T17:10:34.452" v="2585" actId="20577"/>
          <ac:spMkLst>
            <pc:docMk/>
            <pc:sldMk cId="1196958544" sldId="289"/>
            <ac:spMk id="3" creationId="{D45EE5EF-FFC2-4569-9796-1F928523B016}"/>
          </ac:spMkLst>
        </pc:spChg>
        <pc:picChg chg="mod">
          <ac:chgData name="Wang, Binxu" userId="9b20ddcf-4902-483c-b31e-992bc5b4f08d" providerId="ADAL" clId="{BB06D648-E60A-4643-B0E1-A968F76DEF9B}" dt="2021-10-18T16:21:55.386" v="1469" actId="1076"/>
          <ac:picMkLst>
            <pc:docMk/>
            <pc:sldMk cId="1196958544" sldId="289"/>
            <ac:picMk id="4" creationId="{15CA2F01-D36A-479C-939E-566A135F1FAA}"/>
          </ac:picMkLst>
        </pc:picChg>
      </pc:sldChg>
      <pc:sldChg chg="modSp mod">
        <pc:chgData name="Wang, Binxu" userId="9b20ddcf-4902-483c-b31e-992bc5b4f08d" providerId="ADAL" clId="{BB06D648-E60A-4643-B0E1-A968F76DEF9B}" dt="2021-10-18T16:53:37.019" v="1773" actId="14100"/>
        <pc:sldMkLst>
          <pc:docMk/>
          <pc:sldMk cId="2907073300" sldId="290"/>
        </pc:sldMkLst>
        <pc:spChg chg="mod">
          <ac:chgData name="Wang, Binxu" userId="9b20ddcf-4902-483c-b31e-992bc5b4f08d" providerId="ADAL" clId="{BB06D648-E60A-4643-B0E1-A968F76DEF9B}" dt="2021-10-18T16:53:37.019" v="1773" actId="14100"/>
          <ac:spMkLst>
            <pc:docMk/>
            <pc:sldMk cId="2907073300" sldId="290"/>
            <ac:spMk id="6" creationId="{7313680D-5D20-4186-A457-B01BD2AFFF98}"/>
          </ac:spMkLst>
        </pc:spChg>
      </pc:sldChg>
      <pc:sldChg chg="modSp mod modAnim">
        <pc:chgData name="Wang, Binxu" userId="9b20ddcf-4902-483c-b31e-992bc5b4f08d" providerId="ADAL" clId="{BB06D648-E60A-4643-B0E1-A968F76DEF9B}" dt="2021-10-18T17:03:59.250" v="2254" actId="732"/>
        <pc:sldMkLst>
          <pc:docMk/>
          <pc:sldMk cId="1168069824" sldId="291"/>
        </pc:sldMkLst>
        <pc:spChg chg="mod">
          <ac:chgData name="Wang, Binxu" userId="9b20ddcf-4902-483c-b31e-992bc5b4f08d" providerId="ADAL" clId="{BB06D648-E60A-4643-B0E1-A968F76DEF9B}" dt="2021-10-18T16:25:07.119" v="1530" actId="20577"/>
          <ac:spMkLst>
            <pc:docMk/>
            <pc:sldMk cId="1168069824" sldId="291"/>
            <ac:spMk id="2" creationId="{DDB53A3C-B5E8-4014-B578-0D452CBE25DE}"/>
          </ac:spMkLst>
        </pc:spChg>
        <pc:spChg chg="mod">
          <ac:chgData name="Wang, Binxu" userId="9b20ddcf-4902-483c-b31e-992bc5b4f08d" providerId="ADAL" clId="{BB06D648-E60A-4643-B0E1-A968F76DEF9B}" dt="2021-10-18T16:52:15.650" v="1772" actId="20577"/>
          <ac:spMkLst>
            <pc:docMk/>
            <pc:sldMk cId="1168069824" sldId="291"/>
            <ac:spMk id="3" creationId="{2BBB35CB-3F65-4F8A-A527-ED477DE192BE}"/>
          </ac:spMkLst>
        </pc:spChg>
        <pc:picChg chg="mod">
          <ac:chgData name="Wang, Binxu" userId="9b20ddcf-4902-483c-b31e-992bc5b4f08d" providerId="ADAL" clId="{BB06D648-E60A-4643-B0E1-A968F76DEF9B}" dt="2021-10-18T17:03:59.250" v="2254" actId="732"/>
          <ac:picMkLst>
            <pc:docMk/>
            <pc:sldMk cId="1168069824" sldId="291"/>
            <ac:picMk id="10242" creationId="{A5A993DC-4DF2-4EBC-A868-BDFF0CCE2FCE}"/>
          </ac:picMkLst>
        </pc:picChg>
      </pc:sldChg>
      <pc:sldChg chg="modSp mod modNotesTx">
        <pc:chgData name="Wang, Binxu" userId="9b20ddcf-4902-483c-b31e-992bc5b4f08d" providerId="ADAL" clId="{BB06D648-E60A-4643-B0E1-A968F76DEF9B}" dt="2021-10-18T17:01:56.269" v="2219" actId="27636"/>
        <pc:sldMkLst>
          <pc:docMk/>
          <pc:sldMk cId="2026734650" sldId="292"/>
        </pc:sldMkLst>
        <pc:spChg chg="mod">
          <ac:chgData name="Wang, Binxu" userId="9b20ddcf-4902-483c-b31e-992bc5b4f08d" providerId="ADAL" clId="{BB06D648-E60A-4643-B0E1-A968F76DEF9B}" dt="2021-10-18T17:01:56.269" v="2219" actId="27636"/>
          <ac:spMkLst>
            <pc:docMk/>
            <pc:sldMk cId="2026734650" sldId="292"/>
            <ac:spMk id="3" creationId="{09CAFC62-60B1-4F62-B4A2-F629DD95F2F8}"/>
          </ac:spMkLst>
        </pc:spChg>
      </pc:sldChg>
      <pc:sldChg chg="modSp new del mod ord">
        <pc:chgData name="Wang, Binxu" userId="9b20ddcf-4902-483c-b31e-992bc5b4f08d" providerId="ADAL" clId="{BB06D648-E60A-4643-B0E1-A968F76DEF9B}" dt="2021-10-18T16:09:16.764" v="1258" actId="2696"/>
        <pc:sldMkLst>
          <pc:docMk/>
          <pc:sldMk cId="1575852882" sldId="293"/>
        </pc:sldMkLst>
        <pc:spChg chg="mod">
          <ac:chgData name="Wang, Binxu" userId="9b20ddcf-4902-483c-b31e-992bc5b4f08d" providerId="ADAL" clId="{BB06D648-E60A-4643-B0E1-A968F76DEF9B}" dt="2021-10-18T16:04:15.508" v="890" actId="404"/>
          <ac:spMkLst>
            <pc:docMk/>
            <pc:sldMk cId="1575852882" sldId="293"/>
            <ac:spMk id="2" creationId="{C0FAC7F1-FE52-4CBC-94DA-26E24F8514CE}"/>
          </ac:spMkLst>
        </pc:spChg>
        <pc:spChg chg="mod">
          <ac:chgData name="Wang, Binxu" userId="9b20ddcf-4902-483c-b31e-992bc5b4f08d" providerId="ADAL" clId="{BB06D648-E60A-4643-B0E1-A968F76DEF9B}" dt="2021-10-18T16:09:04.329" v="1257" actId="20577"/>
          <ac:spMkLst>
            <pc:docMk/>
            <pc:sldMk cId="1575852882" sldId="293"/>
            <ac:spMk id="3" creationId="{50592083-23A5-40EA-9EA2-CFF3657730DE}"/>
          </ac:spMkLst>
        </pc:spChg>
      </pc:sldChg>
      <pc:sldChg chg="modSp add mod ord modAnim">
        <pc:chgData name="Wang, Binxu" userId="9b20ddcf-4902-483c-b31e-992bc5b4f08d" providerId="ADAL" clId="{BB06D648-E60A-4643-B0E1-A968F76DEF9B}" dt="2021-10-18T17:08:43.674" v="2508" actId="20577"/>
        <pc:sldMkLst>
          <pc:docMk/>
          <pc:sldMk cId="2854921687" sldId="293"/>
        </pc:sldMkLst>
        <pc:spChg chg="mod">
          <ac:chgData name="Wang, Binxu" userId="9b20ddcf-4902-483c-b31e-992bc5b4f08d" providerId="ADAL" clId="{BB06D648-E60A-4643-B0E1-A968F76DEF9B}" dt="2021-10-18T16:10:28.779" v="1307" actId="5793"/>
          <ac:spMkLst>
            <pc:docMk/>
            <pc:sldMk cId="2854921687" sldId="293"/>
            <ac:spMk id="2" creationId="{C0FAC7F1-FE52-4CBC-94DA-26E24F8514CE}"/>
          </ac:spMkLst>
        </pc:spChg>
        <pc:spChg chg="mod">
          <ac:chgData name="Wang, Binxu" userId="9b20ddcf-4902-483c-b31e-992bc5b4f08d" providerId="ADAL" clId="{BB06D648-E60A-4643-B0E1-A968F76DEF9B}" dt="2021-10-18T17:08:43.674" v="2508" actId="20577"/>
          <ac:spMkLst>
            <pc:docMk/>
            <pc:sldMk cId="2854921687" sldId="293"/>
            <ac:spMk id="3" creationId="{50592083-23A5-40EA-9EA2-CFF3657730DE}"/>
          </ac:spMkLst>
        </pc:spChg>
      </pc:sldChg>
      <pc:sldChg chg="modSp add mod modAnim">
        <pc:chgData name="Wang, Binxu" userId="9b20ddcf-4902-483c-b31e-992bc5b4f08d" providerId="ADAL" clId="{BB06D648-E60A-4643-B0E1-A968F76DEF9B}" dt="2021-10-18T17:11:11.089" v="2589"/>
        <pc:sldMkLst>
          <pc:docMk/>
          <pc:sldMk cId="2365935052" sldId="294"/>
        </pc:sldMkLst>
        <pc:spChg chg="mod">
          <ac:chgData name="Wang, Binxu" userId="9b20ddcf-4902-483c-b31e-992bc5b4f08d" providerId="ADAL" clId="{BB06D648-E60A-4643-B0E1-A968F76DEF9B}" dt="2021-10-18T17:10:45.860" v="2586"/>
          <ac:spMkLst>
            <pc:docMk/>
            <pc:sldMk cId="2365935052" sldId="294"/>
            <ac:spMk id="3" creationId="{50592083-23A5-40EA-9EA2-CFF3657730DE}"/>
          </ac:spMkLst>
        </pc:spChg>
      </pc:sldChg>
      <pc:sldChg chg="modSp new mod modShow">
        <pc:chgData name="Wang, Binxu" userId="9b20ddcf-4902-483c-b31e-992bc5b4f08d" providerId="ADAL" clId="{BB06D648-E60A-4643-B0E1-A968F76DEF9B}" dt="2021-10-18T16:50:36.231" v="1718" actId="729"/>
        <pc:sldMkLst>
          <pc:docMk/>
          <pc:sldMk cId="345371885" sldId="295"/>
        </pc:sldMkLst>
        <pc:spChg chg="mod">
          <ac:chgData name="Wang, Binxu" userId="9b20ddcf-4902-483c-b31e-992bc5b4f08d" providerId="ADAL" clId="{BB06D648-E60A-4643-B0E1-A968F76DEF9B}" dt="2021-10-18T16:14:38.707" v="1429" actId="404"/>
          <ac:spMkLst>
            <pc:docMk/>
            <pc:sldMk cId="345371885" sldId="295"/>
            <ac:spMk id="2" creationId="{5E3DD274-7F82-42B5-9D0D-A5950B82394A}"/>
          </ac:spMkLst>
        </pc:spChg>
      </pc:sldChg>
      <pc:sldChg chg="modSp new mod ord modAnim">
        <pc:chgData name="Wang, Binxu" userId="9b20ddcf-4902-483c-b31e-992bc5b4f08d" providerId="ADAL" clId="{BB06D648-E60A-4643-B0E1-A968F76DEF9B}" dt="2021-10-18T17:07:53.802" v="2502" actId="20577"/>
        <pc:sldMkLst>
          <pc:docMk/>
          <pc:sldMk cId="2106120478" sldId="296"/>
        </pc:sldMkLst>
        <pc:spChg chg="mod">
          <ac:chgData name="Wang, Binxu" userId="9b20ddcf-4902-483c-b31e-992bc5b4f08d" providerId="ADAL" clId="{BB06D648-E60A-4643-B0E1-A968F76DEF9B}" dt="2021-10-18T17:07:53.802" v="2502" actId="20577"/>
          <ac:spMkLst>
            <pc:docMk/>
            <pc:sldMk cId="2106120478" sldId="296"/>
            <ac:spMk id="2" creationId="{46787B4F-E8E8-4886-A534-29C143FAC8FB}"/>
          </ac:spMkLst>
        </pc:spChg>
        <pc:spChg chg="mod">
          <ac:chgData name="Wang, Binxu" userId="9b20ddcf-4902-483c-b31e-992bc5b4f08d" providerId="ADAL" clId="{BB06D648-E60A-4643-B0E1-A968F76DEF9B}" dt="2021-10-18T17:06:58.340" v="2497" actId="20577"/>
          <ac:spMkLst>
            <pc:docMk/>
            <pc:sldMk cId="2106120478" sldId="296"/>
            <ac:spMk id="3" creationId="{FD844F4C-25D5-4633-B963-073BB0D8E943}"/>
          </ac:spMkLst>
        </pc:spChg>
      </pc:sldChg>
      <pc:sldChg chg="addSp modSp new mod modAnim">
        <pc:chgData name="Wang, Binxu" userId="9b20ddcf-4902-483c-b31e-992bc5b4f08d" providerId="ADAL" clId="{BB06D648-E60A-4643-B0E1-A968F76DEF9B}" dt="2021-10-18T17:36:51.115" v="2832"/>
        <pc:sldMkLst>
          <pc:docMk/>
          <pc:sldMk cId="930907959" sldId="297"/>
        </pc:sldMkLst>
        <pc:spChg chg="mod">
          <ac:chgData name="Wang, Binxu" userId="9b20ddcf-4902-483c-b31e-992bc5b4f08d" providerId="ADAL" clId="{BB06D648-E60A-4643-B0E1-A968F76DEF9B}" dt="2021-10-18T17:12:26.034" v="2606" actId="20577"/>
          <ac:spMkLst>
            <pc:docMk/>
            <pc:sldMk cId="930907959" sldId="297"/>
            <ac:spMk id="2" creationId="{4149D0F6-20F3-4E42-B29A-D1BFE598C1CD}"/>
          </ac:spMkLst>
        </pc:spChg>
        <pc:spChg chg="mod">
          <ac:chgData name="Wang, Binxu" userId="9b20ddcf-4902-483c-b31e-992bc5b4f08d" providerId="ADAL" clId="{BB06D648-E60A-4643-B0E1-A968F76DEF9B}" dt="2021-10-18T17:31:52.354" v="2822" actId="14100"/>
          <ac:spMkLst>
            <pc:docMk/>
            <pc:sldMk cId="930907959" sldId="297"/>
            <ac:spMk id="3" creationId="{7F1E3626-EEFC-4FA8-B229-712832A55195}"/>
          </ac:spMkLst>
        </pc:spChg>
        <pc:picChg chg="add mod">
          <ac:chgData name="Wang, Binxu" userId="9b20ddcf-4902-483c-b31e-992bc5b4f08d" providerId="ADAL" clId="{BB06D648-E60A-4643-B0E1-A968F76DEF9B}" dt="2021-10-18T17:31:17.617" v="2791" actId="1076"/>
          <ac:picMkLst>
            <pc:docMk/>
            <pc:sldMk cId="930907959" sldId="297"/>
            <ac:picMk id="5" creationId="{2C82C079-1E8A-4947-A2B9-B333897B2607}"/>
          </ac:picMkLst>
        </pc:picChg>
        <pc:picChg chg="add mod">
          <ac:chgData name="Wang, Binxu" userId="9b20ddcf-4902-483c-b31e-992bc5b4f08d" providerId="ADAL" clId="{BB06D648-E60A-4643-B0E1-A968F76DEF9B}" dt="2021-10-18T17:36:47.056" v="2830" actId="166"/>
          <ac:picMkLst>
            <pc:docMk/>
            <pc:sldMk cId="930907959" sldId="297"/>
            <ac:picMk id="2050" creationId="{3A6104A8-0AA8-4EB0-8392-5E5FC04EDA7A}"/>
          </ac:picMkLst>
        </pc:picChg>
        <pc:picChg chg="add mod">
          <ac:chgData name="Wang, Binxu" userId="9b20ddcf-4902-483c-b31e-992bc5b4f08d" providerId="ADAL" clId="{BB06D648-E60A-4643-B0E1-A968F76DEF9B}" dt="2021-10-18T17:36:43.228" v="2829" actId="1076"/>
          <ac:picMkLst>
            <pc:docMk/>
            <pc:sldMk cId="930907959" sldId="297"/>
            <ac:picMk id="2052" creationId="{D8F0C8BE-144E-4CBB-9558-4D68AC5A6EBE}"/>
          </ac:picMkLst>
        </pc:picChg>
      </pc:sldChg>
      <pc:sldChg chg="addSp modSp new mod modShow">
        <pc:chgData name="Wang, Binxu" userId="9b20ddcf-4902-483c-b31e-992bc5b4f08d" providerId="ADAL" clId="{BB06D648-E60A-4643-B0E1-A968F76DEF9B}" dt="2021-10-18T17:20:48.298" v="2640" actId="729"/>
        <pc:sldMkLst>
          <pc:docMk/>
          <pc:sldMk cId="2091183138" sldId="298"/>
        </pc:sldMkLst>
        <pc:picChg chg="add mod">
          <ac:chgData name="Wang, Binxu" userId="9b20ddcf-4902-483c-b31e-992bc5b4f08d" providerId="ADAL" clId="{BB06D648-E60A-4643-B0E1-A968F76DEF9B}" dt="2021-10-18T17:20:45.184" v="2639" actId="1076"/>
          <ac:picMkLst>
            <pc:docMk/>
            <pc:sldMk cId="2091183138" sldId="298"/>
            <ac:picMk id="5" creationId="{E357FA3A-4970-4FB1-ADD6-0D9DF88323C9}"/>
          </ac:picMkLst>
        </pc:picChg>
      </pc:sldChg>
      <pc:sldChg chg="addSp modSp new mod modAnim">
        <pc:chgData name="Wang, Binxu" userId="9b20ddcf-4902-483c-b31e-992bc5b4f08d" providerId="ADAL" clId="{BB06D648-E60A-4643-B0E1-A968F76DEF9B}" dt="2021-10-18T17:38:46.280" v="2896" actId="1076"/>
        <pc:sldMkLst>
          <pc:docMk/>
          <pc:sldMk cId="2289645245" sldId="299"/>
        </pc:sldMkLst>
        <pc:spChg chg="mod">
          <ac:chgData name="Wang, Binxu" userId="9b20ddcf-4902-483c-b31e-992bc5b4f08d" providerId="ADAL" clId="{BB06D648-E60A-4643-B0E1-A968F76DEF9B}" dt="2021-10-18T17:37:22.035" v="2885" actId="20577"/>
          <ac:spMkLst>
            <pc:docMk/>
            <pc:sldMk cId="2289645245" sldId="299"/>
            <ac:spMk id="2" creationId="{5F708262-B6C1-4028-8669-EC0CCA0156A4}"/>
          </ac:spMkLst>
        </pc:spChg>
        <pc:picChg chg="add mod">
          <ac:chgData name="Wang, Binxu" userId="9b20ddcf-4902-483c-b31e-992bc5b4f08d" providerId="ADAL" clId="{BB06D648-E60A-4643-B0E1-A968F76DEF9B}" dt="2021-10-18T17:38:24.972" v="2892" actId="1076"/>
          <ac:picMkLst>
            <pc:docMk/>
            <pc:sldMk cId="2289645245" sldId="299"/>
            <ac:picMk id="5" creationId="{F0AAEDB4-AC92-4EDC-B126-DAF1D1447F24}"/>
          </ac:picMkLst>
        </pc:picChg>
        <pc:picChg chg="add mod">
          <ac:chgData name="Wang, Binxu" userId="9b20ddcf-4902-483c-b31e-992bc5b4f08d" providerId="ADAL" clId="{BB06D648-E60A-4643-B0E1-A968F76DEF9B}" dt="2021-10-18T17:38:46.280" v="2896" actId="1076"/>
          <ac:picMkLst>
            <pc:docMk/>
            <pc:sldMk cId="2289645245" sldId="299"/>
            <ac:picMk id="6" creationId="{A3CDE8AC-9B89-4AC0-A8C3-2E9D1EF86422}"/>
          </ac:picMkLst>
        </pc:picChg>
      </pc:sldChg>
    </pc:docChg>
  </pc:docChgLst>
  <pc:docChgLst>
    <pc:chgData name="Wang, Binxu" userId="9b20ddcf-4902-483c-b31e-992bc5b4f08d" providerId="ADAL" clId="{3B206068-0683-41A6-8571-38BFC595860F}"/>
    <pc:docChg chg="undo custSel addSld modSld modSection">
      <pc:chgData name="Wang, Binxu" userId="9b20ddcf-4902-483c-b31e-992bc5b4f08d" providerId="ADAL" clId="{3B206068-0683-41A6-8571-38BFC595860F}" dt="2021-10-18T20:05:24.897" v="532" actId="20577"/>
      <pc:docMkLst>
        <pc:docMk/>
      </pc:docMkLst>
      <pc:sldChg chg="addSp delSp modSp mod delAnim modAnim">
        <pc:chgData name="Wang, Binxu" userId="9b20ddcf-4902-483c-b31e-992bc5b4f08d" providerId="ADAL" clId="{3B206068-0683-41A6-8571-38BFC595860F}" dt="2021-10-18T18:43:56.676" v="319"/>
        <pc:sldMkLst>
          <pc:docMk/>
          <pc:sldMk cId="3690138082" sldId="257"/>
        </pc:sldMkLst>
        <pc:spChg chg="del mod">
          <ac:chgData name="Wang, Binxu" userId="9b20ddcf-4902-483c-b31e-992bc5b4f08d" providerId="ADAL" clId="{3B206068-0683-41A6-8571-38BFC595860F}" dt="2021-10-18T18:37:53.463" v="59" actId="21"/>
          <ac:spMkLst>
            <pc:docMk/>
            <pc:sldMk cId="3690138082" sldId="257"/>
            <ac:spMk id="3" creationId="{74F7999C-A71E-4EC4-92CA-D599A844503B}"/>
          </ac:spMkLst>
        </pc:spChg>
        <pc:spChg chg="mod">
          <ac:chgData name="Wang, Binxu" userId="9b20ddcf-4902-483c-b31e-992bc5b4f08d" providerId="ADAL" clId="{3B206068-0683-41A6-8571-38BFC595860F}" dt="2021-10-18T18:37:25.661" v="14" actId="1076"/>
          <ac:spMkLst>
            <pc:docMk/>
            <pc:sldMk cId="3690138082" sldId="257"/>
            <ac:spMk id="4" creationId="{6C51686C-1DB5-4580-965C-4B8F20048D45}"/>
          </ac:spMkLst>
        </pc:spChg>
        <pc:spChg chg="mod">
          <ac:chgData name="Wang, Binxu" userId="9b20ddcf-4902-483c-b31e-992bc5b4f08d" providerId="ADAL" clId="{3B206068-0683-41A6-8571-38BFC595860F}" dt="2021-10-18T18:37:25.661" v="14" actId="1076"/>
          <ac:spMkLst>
            <pc:docMk/>
            <pc:sldMk cId="3690138082" sldId="257"/>
            <ac:spMk id="5" creationId="{8E182D64-3631-4777-B746-9C346FBEFB20}"/>
          </ac:spMkLst>
        </pc:spChg>
        <pc:spChg chg="mod">
          <ac:chgData name="Wang, Binxu" userId="9b20ddcf-4902-483c-b31e-992bc5b4f08d" providerId="ADAL" clId="{3B206068-0683-41A6-8571-38BFC595860F}" dt="2021-10-18T18:37:25.661" v="14" actId="1076"/>
          <ac:spMkLst>
            <pc:docMk/>
            <pc:sldMk cId="3690138082" sldId="257"/>
            <ac:spMk id="6" creationId="{F711FDD1-2D42-49E7-B110-691CB0F4F2A9}"/>
          </ac:spMkLst>
        </pc:spChg>
        <pc:spChg chg="mod">
          <ac:chgData name="Wang, Binxu" userId="9b20ddcf-4902-483c-b31e-992bc5b4f08d" providerId="ADAL" clId="{3B206068-0683-41A6-8571-38BFC595860F}" dt="2021-10-18T18:37:25.661" v="14" actId="1076"/>
          <ac:spMkLst>
            <pc:docMk/>
            <pc:sldMk cId="3690138082" sldId="257"/>
            <ac:spMk id="8" creationId="{2FA88C5A-2AD5-480B-A941-DBC9777F9C37}"/>
          </ac:spMkLst>
        </pc:spChg>
        <pc:spChg chg="mod">
          <ac:chgData name="Wang, Binxu" userId="9b20ddcf-4902-483c-b31e-992bc5b4f08d" providerId="ADAL" clId="{3B206068-0683-41A6-8571-38BFC595860F}" dt="2021-10-18T18:37:25.661" v="14" actId="1076"/>
          <ac:spMkLst>
            <pc:docMk/>
            <pc:sldMk cId="3690138082" sldId="257"/>
            <ac:spMk id="10" creationId="{B059891F-335F-49B3-97B1-17A0A12DA092}"/>
          </ac:spMkLst>
        </pc:spChg>
        <pc:spChg chg="add mod">
          <ac:chgData name="Wang, Binxu" userId="9b20ddcf-4902-483c-b31e-992bc5b4f08d" providerId="ADAL" clId="{3B206068-0683-41A6-8571-38BFC595860F}" dt="2021-10-18T18:42:07.071" v="229" actId="1076"/>
          <ac:spMkLst>
            <pc:docMk/>
            <pc:sldMk cId="3690138082" sldId="257"/>
            <ac:spMk id="11" creationId="{03B3EC05-E4FC-4F90-88AC-241D244DE14B}"/>
          </ac:spMkLst>
        </pc:spChg>
        <pc:spChg chg="mod">
          <ac:chgData name="Wang, Binxu" userId="9b20ddcf-4902-483c-b31e-992bc5b4f08d" providerId="ADAL" clId="{3B206068-0683-41A6-8571-38BFC595860F}" dt="2021-10-18T18:37:25.661" v="14" actId="1076"/>
          <ac:spMkLst>
            <pc:docMk/>
            <pc:sldMk cId="3690138082" sldId="257"/>
            <ac:spMk id="12" creationId="{D8BE660F-DAFF-4BB5-93F8-58C2A0DC3F45}"/>
          </ac:spMkLst>
        </pc:spChg>
        <pc:spChg chg="add mod">
          <ac:chgData name="Wang, Binxu" userId="9b20ddcf-4902-483c-b31e-992bc5b4f08d" providerId="ADAL" clId="{3B206068-0683-41A6-8571-38BFC595860F}" dt="2021-10-18T18:43:43.629" v="316" actId="1076"/>
          <ac:spMkLst>
            <pc:docMk/>
            <pc:sldMk cId="3690138082" sldId="257"/>
            <ac:spMk id="16" creationId="{C39E4E8C-1B56-4D57-A969-31E5966EE42D}"/>
          </ac:spMkLst>
        </pc:spChg>
        <pc:spChg chg="add mod">
          <ac:chgData name="Wang, Binxu" userId="9b20ddcf-4902-483c-b31e-992bc5b4f08d" providerId="ADAL" clId="{3B206068-0683-41A6-8571-38BFC595860F}" dt="2021-10-18T18:42:10.690" v="230" actId="164"/>
          <ac:spMkLst>
            <pc:docMk/>
            <pc:sldMk cId="3690138082" sldId="257"/>
            <ac:spMk id="20" creationId="{0C8B0AF1-8E76-40B2-AE80-984319ECF5B3}"/>
          </ac:spMkLst>
        </pc:spChg>
        <pc:spChg chg="del mod">
          <ac:chgData name="Wang, Binxu" userId="9b20ddcf-4902-483c-b31e-992bc5b4f08d" providerId="ADAL" clId="{3B206068-0683-41A6-8571-38BFC595860F}" dt="2021-10-18T18:37:53.463" v="59" actId="21"/>
          <ac:spMkLst>
            <pc:docMk/>
            <pc:sldMk cId="3690138082" sldId="257"/>
            <ac:spMk id="21" creationId="{9C046CE2-2D62-4ED0-A06C-37011C2CE70D}"/>
          </ac:spMkLst>
        </pc:spChg>
        <pc:spChg chg="add mod">
          <ac:chgData name="Wang, Binxu" userId="9b20ddcf-4902-483c-b31e-992bc5b4f08d" providerId="ADAL" clId="{3B206068-0683-41A6-8571-38BFC595860F}" dt="2021-10-18T18:42:10.690" v="230" actId="164"/>
          <ac:spMkLst>
            <pc:docMk/>
            <pc:sldMk cId="3690138082" sldId="257"/>
            <ac:spMk id="22" creationId="{05A69147-1B11-4D99-9EC5-A0C36A9F7186}"/>
          </ac:spMkLst>
        </pc:spChg>
        <pc:spChg chg="mod">
          <ac:chgData name="Wang, Binxu" userId="9b20ddcf-4902-483c-b31e-992bc5b4f08d" providerId="ADAL" clId="{3B206068-0683-41A6-8571-38BFC595860F}" dt="2021-10-18T18:37:25.661" v="14" actId="1076"/>
          <ac:spMkLst>
            <pc:docMk/>
            <pc:sldMk cId="3690138082" sldId="257"/>
            <ac:spMk id="23" creationId="{ED377C9C-B992-4539-B1CA-B892C5C0F0C4}"/>
          </ac:spMkLst>
        </pc:spChg>
        <pc:spChg chg="mod">
          <ac:chgData name="Wang, Binxu" userId="9b20ddcf-4902-483c-b31e-992bc5b4f08d" providerId="ADAL" clId="{3B206068-0683-41A6-8571-38BFC595860F}" dt="2021-10-18T18:37:25.661" v="14" actId="1076"/>
          <ac:spMkLst>
            <pc:docMk/>
            <pc:sldMk cId="3690138082" sldId="257"/>
            <ac:spMk id="25" creationId="{427619A4-3D89-4CE7-BF02-6DD82FEAC78F}"/>
          </ac:spMkLst>
        </pc:spChg>
        <pc:spChg chg="mod">
          <ac:chgData name="Wang, Binxu" userId="9b20ddcf-4902-483c-b31e-992bc5b4f08d" providerId="ADAL" clId="{3B206068-0683-41A6-8571-38BFC595860F}" dt="2021-10-18T18:37:25.661" v="14" actId="1076"/>
          <ac:spMkLst>
            <pc:docMk/>
            <pc:sldMk cId="3690138082" sldId="257"/>
            <ac:spMk id="26" creationId="{A49822BC-F371-4977-B372-061A603A0976}"/>
          </ac:spMkLst>
        </pc:spChg>
        <pc:spChg chg="mod">
          <ac:chgData name="Wang, Binxu" userId="9b20ddcf-4902-483c-b31e-992bc5b4f08d" providerId="ADAL" clId="{3B206068-0683-41A6-8571-38BFC595860F}" dt="2021-10-18T18:37:25.661" v="14" actId="1076"/>
          <ac:spMkLst>
            <pc:docMk/>
            <pc:sldMk cId="3690138082" sldId="257"/>
            <ac:spMk id="27" creationId="{17C330EB-5BBE-4559-8E2E-21BD1357BE3C}"/>
          </ac:spMkLst>
        </pc:spChg>
        <pc:spChg chg="add mod">
          <ac:chgData name="Wang, Binxu" userId="9b20ddcf-4902-483c-b31e-992bc5b4f08d" providerId="ADAL" clId="{3B206068-0683-41A6-8571-38BFC595860F}" dt="2021-10-18T18:42:10.690" v="230" actId="164"/>
          <ac:spMkLst>
            <pc:docMk/>
            <pc:sldMk cId="3690138082" sldId="257"/>
            <ac:spMk id="28" creationId="{74495FEF-903C-4792-9A5C-E38D4E4F23C0}"/>
          </ac:spMkLst>
        </pc:spChg>
        <pc:spChg chg="add mod">
          <ac:chgData name="Wang, Binxu" userId="9b20ddcf-4902-483c-b31e-992bc5b4f08d" providerId="ADAL" clId="{3B206068-0683-41A6-8571-38BFC595860F}" dt="2021-10-18T18:39:25.390" v="179" actId="571"/>
          <ac:spMkLst>
            <pc:docMk/>
            <pc:sldMk cId="3690138082" sldId="257"/>
            <ac:spMk id="30" creationId="{30115C26-CA30-47BC-BD23-1859291BE33C}"/>
          </ac:spMkLst>
        </pc:spChg>
        <pc:spChg chg="add mod">
          <ac:chgData name="Wang, Binxu" userId="9b20ddcf-4902-483c-b31e-992bc5b4f08d" providerId="ADAL" clId="{3B206068-0683-41A6-8571-38BFC595860F}" dt="2021-10-18T18:42:10.690" v="230" actId="164"/>
          <ac:spMkLst>
            <pc:docMk/>
            <pc:sldMk cId="3690138082" sldId="257"/>
            <ac:spMk id="31" creationId="{AE04CF0F-A77C-4E90-939A-EA5F852E3A49}"/>
          </ac:spMkLst>
        </pc:spChg>
        <pc:spChg chg="add mod">
          <ac:chgData name="Wang, Binxu" userId="9b20ddcf-4902-483c-b31e-992bc5b4f08d" providerId="ADAL" clId="{3B206068-0683-41A6-8571-38BFC595860F}" dt="2021-10-18T18:42:01.705" v="226" actId="164"/>
          <ac:spMkLst>
            <pc:docMk/>
            <pc:sldMk cId="3690138082" sldId="257"/>
            <ac:spMk id="32" creationId="{B1602D5B-DD86-4D3B-9E79-0D333E894681}"/>
          </ac:spMkLst>
        </pc:spChg>
        <pc:spChg chg="add mod">
          <ac:chgData name="Wang, Binxu" userId="9b20ddcf-4902-483c-b31e-992bc5b4f08d" providerId="ADAL" clId="{3B206068-0683-41A6-8571-38BFC595860F}" dt="2021-10-18T18:42:01.705" v="226" actId="164"/>
          <ac:spMkLst>
            <pc:docMk/>
            <pc:sldMk cId="3690138082" sldId="257"/>
            <ac:spMk id="33" creationId="{F71E5A7D-FBA1-480D-88EB-CB5A6B11951B}"/>
          </ac:spMkLst>
        </pc:spChg>
        <pc:spChg chg="add mod">
          <ac:chgData name="Wang, Binxu" userId="9b20ddcf-4902-483c-b31e-992bc5b4f08d" providerId="ADAL" clId="{3B206068-0683-41A6-8571-38BFC595860F}" dt="2021-10-18T18:42:01.705" v="226" actId="164"/>
          <ac:spMkLst>
            <pc:docMk/>
            <pc:sldMk cId="3690138082" sldId="257"/>
            <ac:spMk id="34" creationId="{5FC0260C-8DC7-4F93-91B9-B2D1F1093B1C}"/>
          </ac:spMkLst>
        </pc:spChg>
        <pc:spChg chg="add mod">
          <ac:chgData name="Wang, Binxu" userId="9b20ddcf-4902-483c-b31e-992bc5b4f08d" providerId="ADAL" clId="{3B206068-0683-41A6-8571-38BFC595860F}" dt="2021-10-18T18:42:01.705" v="226" actId="164"/>
          <ac:spMkLst>
            <pc:docMk/>
            <pc:sldMk cId="3690138082" sldId="257"/>
            <ac:spMk id="35" creationId="{8EE743EF-C3B0-4CC4-B781-F602DD31C001}"/>
          </ac:spMkLst>
        </pc:spChg>
        <pc:spChg chg="add mod">
          <ac:chgData name="Wang, Binxu" userId="9b20ddcf-4902-483c-b31e-992bc5b4f08d" providerId="ADAL" clId="{3B206068-0683-41A6-8571-38BFC595860F}" dt="2021-10-18T18:43:47.578" v="317" actId="1076"/>
          <ac:spMkLst>
            <pc:docMk/>
            <pc:sldMk cId="3690138082" sldId="257"/>
            <ac:spMk id="36" creationId="{F1F28ED1-EC32-42DB-AF28-BD1894BB5C8F}"/>
          </ac:spMkLst>
        </pc:spChg>
        <pc:grpChg chg="add mod">
          <ac:chgData name="Wang, Binxu" userId="9b20ddcf-4902-483c-b31e-992bc5b4f08d" providerId="ADAL" clId="{3B206068-0683-41A6-8571-38BFC595860F}" dt="2021-10-18T18:42:01.705" v="226" actId="164"/>
          <ac:grpSpMkLst>
            <pc:docMk/>
            <pc:sldMk cId="3690138082" sldId="257"/>
            <ac:grpSpMk id="14" creationId="{714DE14B-4ED5-4AF4-AA92-8EFDF8BEF503}"/>
          </ac:grpSpMkLst>
        </pc:grpChg>
        <pc:grpChg chg="add mod">
          <ac:chgData name="Wang, Binxu" userId="9b20ddcf-4902-483c-b31e-992bc5b4f08d" providerId="ADAL" clId="{3B206068-0683-41A6-8571-38BFC595860F}" dt="2021-10-18T18:42:10.690" v="230" actId="164"/>
          <ac:grpSpMkLst>
            <pc:docMk/>
            <pc:sldMk cId="3690138082" sldId="257"/>
            <ac:grpSpMk id="15" creationId="{25B35698-C77A-42D3-93A3-E4F6A50A493D}"/>
          </ac:grpSpMkLst>
        </pc:grpChg>
        <pc:picChg chg="del mod">
          <ac:chgData name="Wang, Binxu" userId="9b20ddcf-4902-483c-b31e-992bc5b4f08d" providerId="ADAL" clId="{3B206068-0683-41A6-8571-38BFC595860F}" dt="2021-10-18T18:37:53.463" v="59" actId="21"/>
          <ac:picMkLst>
            <pc:docMk/>
            <pc:sldMk cId="3690138082" sldId="257"/>
            <ac:picMk id="29" creationId="{2C546CC3-83AB-4DBC-936E-2A2193665CDF}"/>
          </ac:picMkLst>
        </pc:picChg>
      </pc:sldChg>
      <pc:sldChg chg="modSp mod">
        <pc:chgData name="Wang, Binxu" userId="9b20ddcf-4902-483c-b31e-992bc5b4f08d" providerId="ADAL" clId="{3B206068-0683-41A6-8571-38BFC595860F}" dt="2021-10-18T18:35:36.787" v="11" actId="6549"/>
        <pc:sldMkLst>
          <pc:docMk/>
          <pc:sldMk cId="1206550518" sldId="268"/>
        </pc:sldMkLst>
        <pc:spChg chg="mod">
          <ac:chgData name="Wang, Binxu" userId="9b20ddcf-4902-483c-b31e-992bc5b4f08d" providerId="ADAL" clId="{3B206068-0683-41A6-8571-38BFC595860F}" dt="2021-10-18T18:35:36.787" v="11" actId="6549"/>
          <ac:spMkLst>
            <pc:docMk/>
            <pc:sldMk cId="1206550518" sldId="268"/>
            <ac:spMk id="3" creationId="{6520EF60-F8FE-4594-B09C-7BBA4FD32280}"/>
          </ac:spMkLst>
        </pc:spChg>
      </pc:sldChg>
      <pc:sldChg chg="modNotesTx">
        <pc:chgData name="Wang, Binxu" userId="9b20ddcf-4902-483c-b31e-992bc5b4f08d" providerId="ADAL" clId="{3B206068-0683-41A6-8571-38BFC595860F}" dt="2021-10-18T20:05:24.897" v="532" actId="20577"/>
        <pc:sldMkLst>
          <pc:docMk/>
          <pc:sldMk cId="894162869" sldId="284"/>
        </pc:sldMkLst>
      </pc:sldChg>
      <pc:sldChg chg="modSp modAnim">
        <pc:chgData name="Wang, Binxu" userId="9b20ddcf-4902-483c-b31e-992bc5b4f08d" providerId="ADAL" clId="{3B206068-0683-41A6-8571-38BFC595860F}" dt="2021-10-18T18:46:49.692" v="351" actId="5793"/>
        <pc:sldMkLst>
          <pc:docMk/>
          <pc:sldMk cId="700400259" sldId="286"/>
        </pc:sldMkLst>
        <pc:spChg chg="mod">
          <ac:chgData name="Wang, Binxu" userId="9b20ddcf-4902-483c-b31e-992bc5b4f08d" providerId="ADAL" clId="{3B206068-0683-41A6-8571-38BFC595860F}" dt="2021-10-18T18:46:49.692" v="351" actId="5793"/>
          <ac:spMkLst>
            <pc:docMk/>
            <pc:sldMk cId="700400259" sldId="286"/>
            <ac:spMk id="15" creationId="{D7B71E48-996A-49FA-8E08-C70CA284011B}"/>
          </ac:spMkLst>
        </pc:spChg>
      </pc:sldChg>
      <pc:sldChg chg="addSp modSp mod">
        <pc:chgData name="Wang, Binxu" userId="9b20ddcf-4902-483c-b31e-992bc5b4f08d" providerId="ADAL" clId="{3B206068-0683-41A6-8571-38BFC595860F}" dt="2021-10-18T18:54:40.389" v="528" actId="1076"/>
        <pc:sldMkLst>
          <pc:docMk/>
          <pc:sldMk cId="2095164946" sldId="287"/>
        </pc:sldMkLst>
        <pc:spChg chg="mod">
          <ac:chgData name="Wang, Binxu" userId="9b20ddcf-4902-483c-b31e-992bc5b4f08d" providerId="ADAL" clId="{3B206068-0683-41A6-8571-38BFC595860F}" dt="2021-10-18T18:54:35.193" v="527" actId="1076"/>
          <ac:spMkLst>
            <pc:docMk/>
            <pc:sldMk cId="2095164946" sldId="287"/>
            <ac:spMk id="3" creationId="{95E6FD40-0CC7-492E-861A-8988BC2E87F4}"/>
          </ac:spMkLst>
        </pc:spChg>
        <pc:spChg chg="add mod">
          <ac:chgData name="Wang, Binxu" userId="9b20ddcf-4902-483c-b31e-992bc5b4f08d" providerId="ADAL" clId="{3B206068-0683-41A6-8571-38BFC595860F}" dt="2021-10-18T18:54:03.021" v="514" actId="1076"/>
          <ac:spMkLst>
            <pc:docMk/>
            <pc:sldMk cId="2095164946" sldId="287"/>
            <ac:spMk id="4" creationId="{85B54220-D79A-4861-95DA-D388040067AF}"/>
          </ac:spMkLst>
        </pc:spChg>
        <pc:spChg chg="add mod">
          <ac:chgData name="Wang, Binxu" userId="9b20ddcf-4902-483c-b31e-992bc5b4f08d" providerId="ADAL" clId="{3B206068-0683-41A6-8571-38BFC595860F}" dt="2021-10-18T18:54:17.888" v="519" actId="13822"/>
          <ac:spMkLst>
            <pc:docMk/>
            <pc:sldMk cId="2095164946" sldId="287"/>
            <ac:spMk id="5" creationId="{C6AEE5CB-67B1-4173-949C-B480C5CAD987}"/>
          </ac:spMkLst>
        </pc:spChg>
        <pc:spChg chg="add mod">
          <ac:chgData name="Wang, Binxu" userId="9b20ddcf-4902-483c-b31e-992bc5b4f08d" providerId="ADAL" clId="{3B206068-0683-41A6-8571-38BFC595860F}" dt="2021-10-18T18:54:40.389" v="528" actId="1076"/>
          <ac:spMkLst>
            <pc:docMk/>
            <pc:sldMk cId="2095164946" sldId="287"/>
            <ac:spMk id="6" creationId="{52C9EDEB-123D-4AF6-81C7-8135E225DBCC}"/>
          </ac:spMkLst>
        </pc:spChg>
        <pc:spChg chg="add mod">
          <ac:chgData name="Wang, Binxu" userId="9b20ddcf-4902-483c-b31e-992bc5b4f08d" providerId="ADAL" clId="{3B206068-0683-41A6-8571-38BFC595860F}" dt="2021-10-18T18:54:40.389" v="528" actId="1076"/>
          <ac:spMkLst>
            <pc:docMk/>
            <pc:sldMk cId="2095164946" sldId="287"/>
            <ac:spMk id="7" creationId="{A7254DCC-7E9A-4AA2-9FBB-C6BCB1449559}"/>
          </ac:spMkLst>
        </pc:spChg>
      </pc:sldChg>
      <pc:sldChg chg="modSp modAnim">
        <pc:chgData name="Wang, Binxu" userId="9b20ddcf-4902-483c-b31e-992bc5b4f08d" providerId="ADAL" clId="{3B206068-0683-41A6-8571-38BFC595860F}" dt="2021-10-18T18:52:22.594" v="500" actId="1076"/>
        <pc:sldMkLst>
          <pc:docMk/>
          <pc:sldMk cId="1168069824" sldId="291"/>
        </pc:sldMkLst>
        <pc:picChg chg="mod">
          <ac:chgData name="Wang, Binxu" userId="9b20ddcf-4902-483c-b31e-992bc5b4f08d" providerId="ADAL" clId="{3B206068-0683-41A6-8571-38BFC595860F}" dt="2021-10-18T18:52:22.594" v="500" actId="1076"/>
          <ac:picMkLst>
            <pc:docMk/>
            <pc:sldMk cId="1168069824" sldId="291"/>
            <ac:picMk id="10242" creationId="{A5A993DC-4DF2-4EBC-A868-BDFF0CCE2FCE}"/>
          </ac:picMkLst>
        </pc:picChg>
      </pc:sldChg>
      <pc:sldChg chg="modAnim">
        <pc:chgData name="Wang, Binxu" userId="9b20ddcf-4902-483c-b31e-992bc5b4f08d" providerId="ADAL" clId="{3B206068-0683-41A6-8571-38BFC595860F}" dt="2021-10-18T18:52:54.604" v="504"/>
        <pc:sldMkLst>
          <pc:docMk/>
          <pc:sldMk cId="2026734650" sldId="292"/>
        </pc:sldMkLst>
      </pc:sldChg>
      <pc:sldChg chg="modSp mod modAnim">
        <pc:chgData name="Wang, Binxu" userId="9b20ddcf-4902-483c-b31e-992bc5b4f08d" providerId="ADAL" clId="{3B206068-0683-41A6-8571-38BFC595860F}" dt="2021-10-18T18:51:24.898" v="496" actId="27636"/>
        <pc:sldMkLst>
          <pc:docMk/>
          <pc:sldMk cId="2854921687" sldId="293"/>
        </pc:sldMkLst>
        <pc:spChg chg="mod">
          <ac:chgData name="Wang, Binxu" userId="9b20ddcf-4902-483c-b31e-992bc5b4f08d" providerId="ADAL" clId="{3B206068-0683-41A6-8571-38BFC595860F}" dt="2021-10-18T18:49:16.760" v="418"/>
          <ac:spMkLst>
            <pc:docMk/>
            <pc:sldMk cId="2854921687" sldId="293"/>
            <ac:spMk id="2" creationId="{C0FAC7F1-FE52-4CBC-94DA-26E24F8514CE}"/>
          </ac:spMkLst>
        </pc:spChg>
        <pc:spChg chg="mod">
          <ac:chgData name="Wang, Binxu" userId="9b20ddcf-4902-483c-b31e-992bc5b4f08d" providerId="ADAL" clId="{3B206068-0683-41A6-8571-38BFC595860F}" dt="2021-10-18T18:51:24.898" v="496" actId="27636"/>
          <ac:spMkLst>
            <pc:docMk/>
            <pc:sldMk cId="2854921687" sldId="293"/>
            <ac:spMk id="3" creationId="{50592083-23A5-40EA-9EA2-CFF3657730DE}"/>
          </ac:spMkLst>
        </pc:spChg>
      </pc:sldChg>
      <pc:sldChg chg="addSp delSp modSp new mod modAnim">
        <pc:chgData name="Wang, Binxu" userId="9b20ddcf-4902-483c-b31e-992bc5b4f08d" providerId="ADAL" clId="{3B206068-0683-41A6-8571-38BFC595860F}" dt="2021-10-18T18:48:08.314" v="412" actId="14100"/>
        <pc:sldMkLst>
          <pc:docMk/>
          <pc:sldMk cId="358274366" sldId="300"/>
        </pc:sldMkLst>
        <pc:spChg chg="mod">
          <ac:chgData name="Wang, Binxu" userId="9b20ddcf-4902-483c-b31e-992bc5b4f08d" providerId="ADAL" clId="{3B206068-0683-41A6-8571-38BFC595860F}" dt="2021-10-18T18:38:11.297" v="67" actId="14100"/>
          <ac:spMkLst>
            <pc:docMk/>
            <pc:sldMk cId="358274366" sldId="300"/>
            <ac:spMk id="2" creationId="{957FC8EA-C0C5-4CD3-BFD0-7921019D1709}"/>
          </ac:spMkLst>
        </pc:spChg>
        <pc:spChg chg="del">
          <ac:chgData name="Wang, Binxu" userId="9b20ddcf-4902-483c-b31e-992bc5b4f08d" providerId="ADAL" clId="{3B206068-0683-41A6-8571-38BFC595860F}" dt="2021-10-18T18:38:03.093" v="63" actId="478"/>
          <ac:spMkLst>
            <pc:docMk/>
            <pc:sldMk cId="358274366" sldId="300"/>
            <ac:spMk id="3" creationId="{5A73286D-B845-46D9-88F3-1FEE1012F9CC}"/>
          </ac:spMkLst>
        </pc:spChg>
        <pc:spChg chg="add mod">
          <ac:chgData name="Wang, Binxu" userId="9b20ddcf-4902-483c-b31e-992bc5b4f08d" providerId="ADAL" clId="{3B206068-0683-41A6-8571-38BFC595860F}" dt="2021-10-18T18:47:41.160" v="394" actId="1076"/>
          <ac:spMkLst>
            <pc:docMk/>
            <pc:sldMk cId="358274366" sldId="300"/>
            <ac:spMk id="4" creationId="{50188C03-F1AC-4AD9-BECE-5A333611B2F2}"/>
          </ac:spMkLst>
        </pc:spChg>
        <pc:spChg chg="add mod ord">
          <ac:chgData name="Wang, Binxu" userId="9b20ddcf-4902-483c-b31e-992bc5b4f08d" providerId="ADAL" clId="{3B206068-0683-41A6-8571-38BFC595860F}" dt="2021-10-18T18:48:08.314" v="412" actId="14100"/>
          <ac:spMkLst>
            <pc:docMk/>
            <pc:sldMk cId="358274366" sldId="300"/>
            <ac:spMk id="6" creationId="{AB2CA4FB-343D-4B43-96C7-BAF3E95C10EC}"/>
          </ac:spMkLst>
        </pc:spChg>
        <pc:picChg chg="add mod">
          <ac:chgData name="Wang, Binxu" userId="9b20ddcf-4902-483c-b31e-992bc5b4f08d" providerId="ADAL" clId="{3B206068-0683-41A6-8571-38BFC595860F}" dt="2021-10-18T18:44:32.499" v="328" actId="14100"/>
          <ac:picMkLst>
            <pc:docMk/>
            <pc:sldMk cId="358274366" sldId="300"/>
            <ac:picMk id="5" creationId="{110447F1-6AB3-41E8-9265-014A8E5BD209}"/>
          </ac:picMkLst>
        </pc:picChg>
      </pc:sldChg>
    </pc:docChg>
  </pc:docChgLst>
  <pc:docChgLst>
    <pc:chgData name="Wang, Binxu" userId="9b20ddcf-4902-483c-b31e-992bc5b4f08d" providerId="ADAL" clId="{E9CA6B0A-49F7-4DE0-B448-99B71296AAC4}"/>
    <pc:docChg chg="undo custSel addSld delSld modSld sldOrd addSection modSection">
      <pc:chgData name="Wang, Binxu" userId="9b20ddcf-4902-483c-b31e-992bc5b4f08d" providerId="ADAL" clId="{E9CA6B0A-49F7-4DE0-B448-99B71296AAC4}" dt="2021-10-18T07:17:39.124" v="7404" actId="20577"/>
      <pc:docMkLst>
        <pc:docMk/>
      </pc:docMkLst>
      <pc:sldChg chg="addSp modSp mod modMedia setBg modNotesTx">
        <pc:chgData name="Wang, Binxu" userId="9b20ddcf-4902-483c-b31e-992bc5b4f08d" providerId="ADAL" clId="{E9CA6B0A-49F7-4DE0-B448-99B71296AAC4}" dt="2021-10-18T06:47:26.862" v="6435" actId="20577"/>
        <pc:sldMkLst>
          <pc:docMk/>
          <pc:sldMk cId="88234076" sldId="256"/>
        </pc:sldMkLst>
        <pc:spChg chg="mod">
          <ac:chgData name="Wang, Binxu" userId="9b20ddcf-4902-483c-b31e-992bc5b4f08d" providerId="ADAL" clId="{E9CA6B0A-49F7-4DE0-B448-99B71296AAC4}" dt="2021-10-18T06:47:26.862" v="6435" actId="20577"/>
          <ac:spMkLst>
            <pc:docMk/>
            <pc:sldMk cId="88234076" sldId="256"/>
            <ac:spMk id="2" creationId="{0A6141A5-5065-4D8D-B775-F870F781C90C}"/>
          </ac:spMkLst>
        </pc:spChg>
        <pc:spChg chg="mod">
          <ac:chgData name="Wang, Binxu" userId="9b20ddcf-4902-483c-b31e-992bc5b4f08d" providerId="ADAL" clId="{E9CA6B0A-49F7-4DE0-B448-99B71296AAC4}" dt="2021-10-18T02:37:49.636" v="1986" actId="26606"/>
          <ac:spMkLst>
            <pc:docMk/>
            <pc:sldMk cId="88234076" sldId="256"/>
            <ac:spMk id="3" creationId="{A4BB908C-76C8-462E-9300-D94D5355E36D}"/>
          </ac:spMkLst>
        </pc:spChg>
        <pc:spChg chg="add">
          <ac:chgData name="Wang, Binxu" userId="9b20ddcf-4902-483c-b31e-992bc5b4f08d" providerId="ADAL" clId="{E9CA6B0A-49F7-4DE0-B448-99B71296AAC4}" dt="2021-10-18T02:37:49.636" v="1986" actId="26606"/>
          <ac:spMkLst>
            <pc:docMk/>
            <pc:sldMk cId="88234076" sldId="256"/>
            <ac:spMk id="9" creationId="{C1DD1A8A-57D5-4A81-AD04-532B043C5611}"/>
          </ac:spMkLst>
        </pc:spChg>
        <pc:spChg chg="add">
          <ac:chgData name="Wang, Binxu" userId="9b20ddcf-4902-483c-b31e-992bc5b4f08d" providerId="ADAL" clId="{E9CA6B0A-49F7-4DE0-B448-99B71296AAC4}" dt="2021-10-18T02:37:49.636" v="1986" actId="26606"/>
          <ac:spMkLst>
            <pc:docMk/>
            <pc:sldMk cId="88234076" sldId="256"/>
            <ac:spMk id="11" creationId="{007891EC-4501-44ED-A8C8-B11B6DB767AB}"/>
          </ac:spMkLst>
        </pc:spChg>
        <pc:picChg chg="add mod">
          <ac:chgData name="Wang, Binxu" userId="9b20ddcf-4902-483c-b31e-992bc5b4f08d" providerId="ADAL" clId="{E9CA6B0A-49F7-4DE0-B448-99B71296AAC4}" dt="2021-10-18T02:37:52.638" v="1988"/>
          <ac:picMkLst>
            <pc:docMk/>
            <pc:sldMk cId="88234076" sldId="256"/>
            <ac:picMk id="5" creationId="{B75CA53D-F896-40B1-AABF-570F6A1853F8}"/>
          </ac:picMkLst>
        </pc:picChg>
      </pc:sldChg>
      <pc:sldChg chg="addSp delSp modSp new mod ord modAnim modNotesTx">
        <pc:chgData name="Wang, Binxu" userId="9b20ddcf-4902-483c-b31e-992bc5b4f08d" providerId="ADAL" clId="{E9CA6B0A-49F7-4DE0-B448-99B71296AAC4}" dt="2021-10-18T06:25:11.684" v="5510" actId="166"/>
        <pc:sldMkLst>
          <pc:docMk/>
          <pc:sldMk cId="3690138082" sldId="257"/>
        </pc:sldMkLst>
        <pc:spChg chg="mod">
          <ac:chgData name="Wang, Binxu" userId="9b20ddcf-4902-483c-b31e-992bc5b4f08d" providerId="ADAL" clId="{E9CA6B0A-49F7-4DE0-B448-99B71296AAC4}" dt="2021-10-18T06:21:49.554" v="5461" actId="1076"/>
          <ac:spMkLst>
            <pc:docMk/>
            <pc:sldMk cId="3690138082" sldId="257"/>
            <ac:spMk id="2" creationId="{893C673D-582F-4A06-B903-73D3AAAD7C90}"/>
          </ac:spMkLst>
        </pc:spChg>
        <pc:spChg chg="mod ord">
          <ac:chgData name="Wang, Binxu" userId="9b20ddcf-4902-483c-b31e-992bc5b4f08d" providerId="ADAL" clId="{E9CA6B0A-49F7-4DE0-B448-99B71296AAC4}" dt="2021-10-18T06:25:11.684" v="5510" actId="166"/>
          <ac:spMkLst>
            <pc:docMk/>
            <pc:sldMk cId="3690138082" sldId="257"/>
            <ac:spMk id="3" creationId="{74F7999C-A71E-4EC4-92CA-D599A844503B}"/>
          </ac:spMkLst>
        </pc:spChg>
        <pc:spChg chg="add mod">
          <ac:chgData name="Wang, Binxu" userId="9b20ddcf-4902-483c-b31e-992bc5b4f08d" providerId="ADAL" clId="{E9CA6B0A-49F7-4DE0-B448-99B71296AAC4}" dt="2021-10-18T06:22:23.346" v="5466" actId="1076"/>
          <ac:spMkLst>
            <pc:docMk/>
            <pc:sldMk cId="3690138082" sldId="257"/>
            <ac:spMk id="4" creationId="{6C51686C-1DB5-4580-965C-4B8F20048D45}"/>
          </ac:spMkLst>
        </pc:spChg>
        <pc:spChg chg="add mod">
          <ac:chgData name="Wang, Binxu" userId="9b20ddcf-4902-483c-b31e-992bc5b4f08d" providerId="ADAL" clId="{E9CA6B0A-49F7-4DE0-B448-99B71296AAC4}" dt="2021-10-18T06:22:23.346" v="5466" actId="1076"/>
          <ac:spMkLst>
            <pc:docMk/>
            <pc:sldMk cId="3690138082" sldId="257"/>
            <ac:spMk id="5" creationId="{8E182D64-3631-4777-B746-9C346FBEFB20}"/>
          </ac:spMkLst>
        </pc:spChg>
        <pc:spChg chg="add mod">
          <ac:chgData name="Wang, Binxu" userId="9b20ddcf-4902-483c-b31e-992bc5b4f08d" providerId="ADAL" clId="{E9CA6B0A-49F7-4DE0-B448-99B71296AAC4}" dt="2021-10-18T06:22:23.346" v="5466" actId="1076"/>
          <ac:spMkLst>
            <pc:docMk/>
            <pc:sldMk cId="3690138082" sldId="257"/>
            <ac:spMk id="6" creationId="{F711FDD1-2D42-49E7-B110-691CB0F4F2A9}"/>
          </ac:spMkLst>
        </pc:spChg>
        <pc:spChg chg="add mod">
          <ac:chgData name="Wang, Binxu" userId="9b20ddcf-4902-483c-b31e-992bc5b4f08d" providerId="ADAL" clId="{E9CA6B0A-49F7-4DE0-B448-99B71296AAC4}" dt="2021-10-18T06:21:59.167" v="5462" actId="1076"/>
          <ac:spMkLst>
            <pc:docMk/>
            <pc:sldMk cId="3690138082" sldId="257"/>
            <ac:spMk id="7" creationId="{3C97B050-9A62-4952-B7CE-EC0330954E6D}"/>
          </ac:spMkLst>
        </pc:spChg>
        <pc:spChg chg="add mod">
          <ac:chgData name="Wang, Binxu" userId="9b20ddcf-4902-483c-b31e-992bc5b4f08d" providerId="ADAL" clId="{E9CA6B0A-49F7-4DE0-B448-99B71296AAC4}" dt="2021-10-18T06:22:23.346" v="5466" actId="1076"/>
          <ac:spMkLst>
            <pc:docMk/>
            <pc:sldMk cId="3690138082" sldId="257"/>
            <ac:spMk id="8" creationId="{2FA88C5A-2AD5-480B-A941-DBC9777F9C37}"/>
          </ac:spMkLst>
        </pc:spChg>
        <pc:spChg chg="add mod">
          <ac:chgData name="Wang, Binxu" userId="9b20ddcf-4902-483c-b31e-992bc5b4f08d" providerId="ADAL" clId="{E9CA6B0A-49F7-4DE0-B448-99B71296AAC4}" dt="2021-10-18T06:22:23.346" v="5466" actId="1076"/>
          <ac:spMkLst>
            <pc:docMk/>
            <pc:sldMk cId="3690138082" sldId="257"/>
            <ac:spMk id="10" creationId="{B059891F-335F-49B3-97B1-17A0A12DA092}"/>
          </ac:spMkLst>
        </pc:spChg>
        <pc:spChg chg="add mod">
          <ac:chgData name="Wang, Binxu" userId="9b20ddcf-4902-483c-b31e-992bc5b4f08d" providerId="ADAL" clId="{E9CA6B0A-49F7-4DE0-B448-99B71296AAC4}" dt="2021-10-18T06:22:23.346" v="5466" actId="1076"/>
          <ac:spMkLst>
            <pc:docMk/>
            <pc:sldMk cId="3690138082" sldId="257"/>
            <ac:spMk id="12" creationId="{D8BE660F-DAFF-4BB5-93F8-58C2A0DC3F45}"/>
          </ac:spMkLst>
        </pc:spChg>
        <pc:spChg chg="add del mod">
          <ac:chgData name="Wang, Binxu" userId="9b20ddcf-4902-483c-b31e-992bc5b4f08d" providerId="ADAL" clId="{E9CA6B0A-49F7-4DE0-B448-99B71296AAC4}" dt="2021-10-18T05:57:45.877" v="4564" actId="21"/>
          <ac:spMkLst>
            <pc:docMk/>
            <pc:sldMk cId="3690138082" sldId="257"/>
            <ac:spMk id="13" creationId="{B946670A-7384-4B89-8488-1636C4D400CC}"/>
          </ac:spMkLst>
        </pc:spChg>
        <pc:spChg chg="add del mod">
          <ac:chgData name="Wang, Binxu" userId="9b20ddcf-4902-483c-b31e-992bc5b4f08d" providerId="ADAL" clId="{E9CA6B0A-49F7-4DE0-B448-99B71296AAC4}" dt="2021-10-18T05:55:22.748" v="4538" actId="478"/>
          <ac:spMkLst>
            <pc:docMk/>
            <pc:sldMk cId="3690138082" sldId="257"/>
            <ac:spMk id="14" creationId="{14412A80-881D-4B79-8434-68AE77B8896C}"/>
          </ac:spMkLst>
        </pc:spChg>
        <pc:spChg chg="add del mod">
          <ac:chgData name="Wang, Binxu" userId="9b20ddcf-4902-483c-b31e-992bc5b4f08d" providerId="ADAL" clId="{E9CA6B0A-49F7-4DE0-B448-99B71296AAC4}" dt="2021-10-18T05:57:45.877" v="4564" actId="21"/>
          <ac:spMkLst>
            <pc:docMk/>
            <pc:sldMk cId="3690138082" sldId="257"/>
            <ac:spMk id="15" creationId="{DF9E435F-EBC1-454A-B0DF-EE19373EF93B}"/>
          </ac:spMkLst>
        </pc:spChg>
        <pc:spChg chg="add del mod">
          <ac:chgData name="Wang, Binxu" userId="9b20ddcf-4902-483c-b31e-992bc5b4f08d" providerId="ADAL" clId="{E9CA6B0A-49F7-4DE0-B448-99B71296AAC4}" dt="2021-10-18T05:57:45.877" v="4564" actId="21"/>
          <ac:spMkLst>
            <pc:docMk/>
            <pc:sldMk cId="3690138082" sldId="257"/>
            <ac:spMk id="16" creationId="{E3658BC5-ACDE-4250-B7B2-DA342E985E9D}"/>
          </ac:spMkLst>
        </pc:spChg>
        <pc:spChg chg="add del mod">
          <ac:chgData name="Wang, Binxu" userId="9b20ddcf-4902-483c-b31e-992bc5b4f08d" providerId="ADAL" clId="{E9CA6B0A-49F7-4DE0-B448-99B71296AAC4}" dt="2021-10-18T05:57:45.877" v="4564" actId="21"/>
          <ac:spMkLst>
            <pc:docMk/>
            <pc:sldMk cId="3690138082" sldId="257"/>
            <ac:spMk id="17" creationId="{21377031-14E8-4B11-8D22-8127D9060205}"/>
          </ac:spMkLst>
        </pc:spChg>
        <pc:spChg chg="add del mod">
          <ac:chgData name="Wang, Binxu" userId="9b20ddcf-4902-483c-b31e-992bc5b4f08d" providerId="ADAL" clId="{E9CA6B0A-49F7-4DE0-B448-99B71296AAC4}" dt="2021-10-18T05:57:45.877" v="4564" actId="21"/>
          <ac:spMkLst>
            <pc:docMk/>
            <pc:sldMk cId="3690138082" sldId="257"/>
            <ac:spMk id="18" creationId="{46386ACC-F894-48E1-9E9D-8DAE4005E887}"/>
          </ac:spMkLst>
        </pc:spChg>
        <pc:spChg chg="add del mod">
          <ac:chgData name="Wang, Binxu" userId="9b20ddcf-4902-483c-b31e-992bc5b4f08d" providerId="ADAL" clId="{E9CA6B0A-49F7-4DE0-B448-99B71296AAC4}" dt="2021-10-18T05:57:45.877" v="4564" actId="21"/>
          <ac:spMkLst>
            <pc:docMk/>
            <pc:sldMk cId="3690138082" sldId="257"/>
            <ac:spMk id="19" creationId="{68BA9CAC-0136-4F46-90A7-D1C0668CC643}"/>
          </ac:spMkLst>
        </pc:spChg>
        <pc:spChg chg="add del mod">
          <ac:chgData name="Wang, Binxu" userId="9b20ddcf-4902-483c-b31e-992bc5b4f08d" providerId="ADAL" clId="{E9CA6B0A-49F7-4DE0-B448-99B71296AAC4}" dt="2021-10-18T05:57:45.877" v="4564" actId="21"/>
          <ac:spMkLst>
            <pc:docMk/>
            <pc:sldMk cId="3690138082" sldId="257"/>
            <ac:spMk id="20" creationId="{D1E425CC-ADFE-439B-9695-80BFED19E1A9}"/>
          </ac:spMkLst>
        </pc:spChg>
        <pc:spChg chg="add mod">
          <ac:chgData name="Wang, Binxu" userId="9b20ddcf-4902-483c-b31e-992bc5b4f08d" providerId="ADAL" clId="{E9CA6B0A-49F7-4DE0-B448-99B71296AAC4}" dt="2021-10-18T06:24:21.278" v="5484" actId="1076"/>
          <ac:spMkLst>
            <pc:docMk/>
            <pc:sldMk cId="3690138082" sldId="257"/>
            <ac:spMk id="21" creationId="{9C046CE2-2D62-4ED0-A06C-37011C2CE70D}"/>
          </ac:spMkLst>
        </pc:spChg>
        <pc:spChg chg="add mod">
          <ac:chgData name="Wang, Binxu" userId="9b20ddcf-4902-483c-b31e-992bc5b4f08d" providerId="ADAL" clId="{E9CA6B0A-49F7-4DE0-B448-99B71296AAC4}" dt="2021-10-18T06:22:23.346" v="5466" actId="1076"/>
          <ac:spMkLst>
            <pc:docMk/>
            <pc:sldMk cId="3690138082" sldId="257"/>
            <ac:spMk id="23" creationId="{ED377C9C-B992-4539-B1CA-B892C5C0F0C4}"/>
          </ac:spMkLst>
        </pc:spChg>
        <pc:spChg chg="add mod">
          <ac:chgData name="Wang, Binxu" userId="9b20ddcf-4902-483c-b31e-992bc5b4f08d" providerId="ADAL" clId="{E9CA6B0A-49F7-4DE0-B448-99B71296AAC4}" dt="2021-10-18T06:21:59.167" v="5462" actId="1076"/>
          <ac:spMkLst>
            <pc:docMk/>
            <pc:sldMk cId="3690138082" sldId="257"/>
            <ac:spMk id="24" creationId="{1B359329-EA3B-423C-8F5E-CB1E5B053054}"/>
          </ac:spMkLst>
        </pc:spChg>
        <pc:spChg chg="add mod">
          <ac:chgData name="Wang, Binxu" userId="9b20ddcf-4902-483c-b31e-992bc5b4f08d" providerId="ADAL" clId="{E9CA6B0A-49F7-4DE0-B448-99B71296AAC4}" dt="2021-10-18T06:22:23.346" v="5466" actId="1076"/>
          <ac:spMkLst>
            <pc:docMk/>
            <pc:sldMk cId="3690138082" sldId="257"/>
            <ac:spMk id="25" creationId="{427619A4-3D89-4CE7-BF02-6DD82FEAC78F}"/>
          </ac:spMkLst>
        </pc:spChg>
        <pc:spChg chg="add mod">
          <ac:chgData name="Wang, Binxu" userId="9b20ddcf-4902-483c-b31e-992bc5b4f08d" providerId="ADAL" clId="{E9CA6B0A-49F7-4DE0-B448-99B71296AAC4}" dt="2021-10-18T06:22:23.346" v="5466" actId="1076"/>
          <ac:spMkLst>
            <pc:docMk/>
            <pc:sldMk cId="3690138082" sldId="257"/>
            <ac:spMk id="26" creationId="{A49822BC-F371-4977-B372-061A603A0976}"/>
          </ac:spMkLst>
        </pc:spChg>
        <pc:spChg chg="add mod">
          <ac:chgData name="Wang, Binxu" userId="9b20ddcf-4902-483c-b31e-992bc5b4f08d" providerId="ADAL" clId="{E9CA6B0A-49F7-4DE0-B448-99B71296AAC4}" dt="2021-10-18T06:22:23.346" v="5466" actId="1076"/>
          <ac:spMkLst>
            <pc:docMk/>
            <pc:sldMk cId="3690138082" sldId="257"/>
            <ac:spMk id="27" creationId="{17C330EB-5BBE-4559-8E2E-21BD1357BE3C}"/>
          </ac:spMkLst>
        </pc:spChg>
        <pc:picChg chg="add mod modCrop">
          <ac:chgData name="Wang, Binxu" userId="9b20ddcf-4902-483c-b31e-992bc5b4f08d" providerId="ADAL" clId="{E9CA6B0A-49F7-4DE0-B448-99B71296AAC4}" dt="2021-10-18T06:24:44.390" v="5491" actId="1076"/>
          <ac:picMkLst>
            <pc:docMk/>
            <pc:sldMk cId="3690138082" sldId="257"/>
            <ac:picMk id="29" creationId="{2C546CC3-83AB-4DBC-936E-2A2193665CDF}"/>
          </ac:picMkLst>
        </pc:picChg>
      </pc:sldChg>
      <pc:sldChg chg="addSp modSp new mod modNotesTx">
        <pc:chgData name="Wang, Binxu" userId="9b20ddcf-4902-483c-b31e-992bc5b4f08d" providerId="ADAL" clId="{E9CA6B0A-49F7-4DE0-B448-99B71296AAC4}" dt="2021-10-18T02:57:51.816" v="2491" actId="20577"/>
        <pc:sldMkLst>
          <pc:docMk/>
          <pc:sldMk cId="2878354771" sldId="258"/>
        </pc:sldMkLst>
        <pc:spChg chg="mod">
          <ac:chgData name="Wang, Binxu" userId="9b20ddcf-4902-483c-b31e-992bc5b4f08d" providerId="ADAL" clId="{E9CA6B0A-49F7-4DE0-B448-99B71296AAC4}" dt="2021-10-17T01:34:08.431" v="80" actId="20577"/>
          <ac:spMkLst>
            <pc:docMk/>
            <pc:sldMk cId="2878354771" sldId="258"/>
            <ac:spMk id="2" creationId="{B024AC93-281B-4F82-8133-C09154CD15F2}"/>
          </ac:spMkLst>
        </pc:spChg>
        <pc:spChg chg="mod">
          <ac:chgData name="Wang, Binxu" userId="9b20ddcf-4902-483c-b31e-992bc5b4f08d" providerId="ADAL" clId="{E9CA6B0A-49F7-4DE0-B448-99B71296AAC4}" dt="2021-10-17T05:48:46.128" v="1807" actId="20577"/>
          <ac:spMkLst>
            <pc:docMk/>
            <pc:sldMk cId="2878354771" sldId="258"/>
            <ac:spMk id="3" creationId="{F6F5C2D7-E7E4-452D-8D7F-107E116A0852}"/>
          </ac:spMkLst>
        </pc:spChg>
        <pc:picChg chg="add mod">
          <ac:chgData name="Wang, Binxu" userId="9b20ddcf-4902-483c-b31e-992bc5b4f08d" providerId="ADAL" clId="{E9CA6B0A-49F7-4DE0-B448-99B71296AAC4}" dt="2021-10-17T05:48:19.701" v="1784" actId="1076"/>
          <ac:picMkLst>
            <pc:docMk/>
            <pc:sldMk cId="2878354771" sldId="258"/>
            <ac:picMk id="5" creationId="{43FC98D7-5233-493F-A743-B2B877D31F7A}"/>
          </ac:picMkLst>
        </pc:picChg>
      </pc:sldChg>
      <pc:sldChg chg="addSp modSp new mod ord modAnim">
        <pc:chgData name="Wang, Binxu" userId="9b20ddcf-4902-483c-b31e-992bc5b4f08d" providerId="ADAL" clId="{E9CA6B0A-49F7-4DE0-B448-99B71296AAC4}" dt="2021-10-18T06:32:43.359" v="5958"/>
        <pc:sldMkLst>
          <pc:docMk/>
          <pc:sldMk cId="2535201199" sldId="259"/>
        </pc:sldMkLst>
        <pc:spChg chg="mod">
          <ac:chgData name="Wang, Binxu" userId="9b20ddcf-4902-483c-b31e-992bc5b4f08d" providerId="ADAL" clId="{E9CA6B0A-49F7-4DE0-B448-99B71296AAC4}" dt="2021-10-18T06:32:32.938" v="5955" actId="20577"/>
          <ac:spMkLst>
            <pc:docMk/>
            <pc:sldMk cId="2535201199" sldId="259"/>
            <ac:spMk id="2" creationId="{2355B32F-45C9-4BB1-86F5-6193B28180B4}"/>
          </ac:spMkLst>
        </pc:spChg>
        <pc:spChg chg="mod">
          <ac:chgData name="Wang, Binxu" userId="9b20ddcf-4902-483c-b31e-992bc5b4f08d" providerId="ADAL" clId="{E9CA6B0A-49F7-4DE0-B448-99B71296AAC4}" dt="2021-10-18T06:29:14.260" v="5678" actId="1076"/>
          <ac:spMkLst>
            <pc:docMk/>
            <pc:sldMk cId="2535201199" sldId="259"/>
            <ac:spMk id="3" creationId="{95E6FD40-0CC7-492E-861A-8988BC2E87F4}"/>
          </ac:spMkLst>
        </pc:spChg>
        <pc:picChg chg="add mod">
          <ac:chgData name="Wang, Binxu" userId="9b20ddcf-4902-483c-b31e-992bc5b4f08d" providerId="ADAL" clId="{E9CA6B0A-49F7-4DE0-B448-99B71296AAC4}" dt="2021-10-18T06:29:16.800" v="5679" actId="1076"/>
          <ac:picMkLst>
            <pc:docMk/>
            <pc:sldMk cId="2535201199" sldId="259"/>
            <ac:picMk id="7170" creationId="{9779BC4D-01CE-4A81-89DC-6654D852E7D5}"/>
          </ac:picMkLst>
        </pc:picChg>
      </pc:sldChg>
      <pc:sldChg chg="addSp delSp modSp new mod ord modNotesTx">
        <pc:chgData name="Wang, Binxu" userId="9b20ddcf-4902-483c-b31e-992bc5b4f08d" providerId="ADAL" clId="{E9CA6B0A-49F7-4DE0-B448-99B71296AAC4}" dt="2021-10-18T07:05:36.883" v="6787" actId="6549"/>
        <pc:sldMkLst>
          <pc:docMk/>
          <pc:sldMk cId="1212226862" sldId="260"/>
        </pc:sldMkLst>
        <pc:spChg chg="mod">
          <ac:chgData name="Wang, Binxu" userId="9b20ddcf-4902-483c-b31e-992bc5b4f08d" providerId="ADAL" clId="{E9CA6B0A-49F7-4DE0-B448-99B71296AAC4}" dt="2021-10-18T06:57:34.473" v="6450" actId="1076"/>
          <ac:spMkLst>
            <pc:docMk/>
            <pc:sldMk cId="1212226862" sldId="260"/>
            <ac:spMk id="2" creationId="{07200D2C-58EC-47C8-854D-AD154DE7CA8B}"/>
          </ac:spMkLst>
        </pc:spChg>
        <pc:spChg chg="mod">
          <ac:chgData name="Wang, Binxu" userId="9b20ddcf-4902-483c-b31e-992bc5b4f08d" providerId="ADAL" clId="{E9CA6B0A-49F7-4DE0-B448-99B71296AAC4}" dt="2021-10-18T07:05:36.883" v="6787" actId="6549"/>
          <ac:spMkLst>
            <pc:docMk/>
            <pc:sldMk cId="1212226862" sldId="260"/>
            <ac:spMk id="3" creationId="{D2FCBF54-C06D-43B9-BE86-30B9EE229B25}"/>
          </ac:spMkLst>
        </pc:spChg>
        <pc:picChg chg="add del mod">
          <ac:chgData name="Wang, Binxu" userId="9b20ddcf-4902-483c-b31e-992bc5b4f08d" providerId="ADAL" clId="{E9CA6B0A-49F7-4DE0-B448-99B71296AAC4}" dt="2021-10-18T06:58:26.600" v="6565" actId="21"/>
          <ac:picMkLst>
            <pc:docMk/>
            <pc:sldMk cId="1212226862" sldId="260"/>
            <ac:picMk id="5" creationId="{684B5891-8619-452E-A354-E40E3B9C3D27}"/>
          </ac:picMkLst>
        </pc:picChg>
      </pc:sldChg>
      <pc:sldChg chg="modSp new mod ord modShow modNotesTx">
        <pc:chgData name="Wang, Binxu" userId="9b20ddcf-4902-483c-b31e-992bc5b4f08d" providerId="ADAL" clId="{E9CA6B0A-49F7-4DE0-B448-99B71296AAC4}" dt="2021-10-18T06:54:26.406" v="6440" actId="729"/>
        <pc:sldMkLst>
          <pc:docMk/>
          <pc:sldMk cId="3873231569" sldId="261"/>
        </pc:sldMkLst>
        <pc:spChg chg="mod">
          <ac:chgData name="Wang, Binxu" userId="9b20ddcf-4902-483c-b31e-992bc5b4f08d" providerId="ADAL" clId="{E9CA6B0A-49F7-4DE0-B448-99B71296AAC4}" dt="2021-10-18T02:43:39.556" v="2004" actId="20577"/>
          <ac:spMkLst>
            <pc:docMk/>
            <pc:sldMk cId="3873231569" sldId="261"/>
            <ac:spMk id="2" creationId="{EE39619E-C6DD-420C-A61E-1075316CA2CD}"/>
          </ac:spMkLst>
        </pc:spChg>
        <pc:spChg chg="mod">
          <ac:chgData name="Wang, Binxu" userId="9b20ddcf-4902-483c-b31e-992bc5b4f08d" providerId="ADAL" clId="{E9CA6B0A-49F7-4DE0-B448-99B71296AAC4}" dt="2021-10-17T03:22:09.804" v="1664" actId="20577"/>
          <ac:spMkLst>
            <pc:docMk/>
            <pc:sldMk cId="3873231569" sldId="261"/>
            <ac:spMk id="3" creationId="{AB3B397E-B1C6-40A8-8D0B-16C2D63C996E}"/>
          </ac:spMkLst>
        </pc:spChg>
      </pc:sldChg>
      <pc:sldChg chg="modSp new mod modShow">
        <pc:chgData name="Wang, Binxu" userId="9b20ddcf-4902-483c-b31e-992bc5b4f08d" providerId="ADAL" clId="{E9CA6B0A-49F7-4DE0-B448-99B71296AAC4}" dt="2021-10-18T06:48:57.301" v="6439" actId="729"/>
        <pc:sldMkLst>
          <pc:docMk/>
          <pc:sldMk cId="1415907911" sldId="262"/>
        </pc:sldMkLst>
        <pc:spChg chg="mod">
          <ac:chgData name="Wang, Binxu" userId="9b20ddcf-4902-483c-b31e-992bc5b4f08d" providerId="ADAL" clId="{E9CA6B0A-49F7-4DE0-B448-99B71296AAC4}" dt="2021-10-17T01:42:14.708" v="482" actId="20577"/>
          <ac:spMkLst>
            <pc:docMk/>
            <pc:sldMk cId="1415907911" sldId="262"/>
            <ac:spMk id="2" creationId="{9D0B8266-6778-4E61-8790-2213AB077156}"/>
          </ac:spMkLst>
        </pc:spChg>
      </pc:sldChg>
      <pc:sldChg chg="new del ord">
        <pc:chgData name="Wang, Binxu" userId="9b20ddcf-4902-483c-b31e-992bc5b4f08d" providerId="ADAL" clId="{E9CA6B0A-49F7-4DE0-B448-99B71296AAC4}" dt="2021-10-17T01:40:15.509" v="255" actId="47"/>
        <pc:sldMkLst>
          <pc:docMk/>
          <pc:sldMk cId="3931737859" sldId="262"/>
        </pc:sldMkLst>
      </pc:sldChg>
      <pc:sldChg chg="addSp modSp new mod modAnim modNotesTx">
        <pc:chgData name="Wang, Binxu" userId="9b20ddcf-4902-483c-b31e-992bc5b4f08d" providerId="ADAL" clId="{E9CA6B0A-49F7-4DE0-B448-99B71296AAC4}" dt="2021-10-18T03:15:53.029" v="3131" actId="14100"/>
        <pc:sldMkLst>
          <pc:docMk/>
          <pc:sldMk cId="458625212" sldId="263"/>
        </pc:sldMkLst>
        <pc:spChg chg="mod">
          <ac:chgData name="Wang, Binxu" userId="9b20ddcf-4902-483c-b31e-992bc5b4f08d" providerId="ADAL" clId="{E9CA6B0A-49F7-4DE0-B448-99B71296AAC4}" dt="2021-10-18T03:15:53.029" v="3131" actId="14100"/>
          <ac:spMkLst>
            <pc:docMk/>
            <pc:sldMk cId="458625212" sldId="263"/>
            <ac:spMk id="2" creationId="{6E957062-002F-456B-93CC-149B49BB4DAF}"/>
          </ac:spMkLst>
        </pc:spChg>
        <pc:spChg chg="mod">
          <ac:chgData name="Wang, Binxu" userId="9b20ddcf-4902-483c-b31e-992bc5b4f08d" providerId="ADAL" clId="{E9CA6B0A-49F7-4DE0-B448-99B71296AAC4}" dt="2021-10-17T05:47:33.362" v="1775" actId="6549"/>
          <ac:spMkLst>
            <pc:docMk/>
            <pc:sldMk cId="458625212" sldId="263"/>
            <ac:spMk id="3" creationId="{BA9F538D-A192-4762-84AE-5D4D04F953F8}"/>
          </ac:spMkLst>
        </pc:spChg>
        <pc:picChg chg="add mod">
          <ac:chgData name="Wang, Binxu" userId="9b20ddcf-4902-483c-b31e-992bc5b4f08d" providerId="ADAL" clId="{E9CA6B0A-49F7-4DE0-B448-99B71296AAC4}" dt="2021-10-17T05:47:48.238" v="1781" actId="1076"/>
          <ac:picMkLst>
            <pc:docMk/>
            <pc:sldMk cId="458625212" sldId="263"/>
            <ac:picMk id="5" creationId="{9597F972-B118-4A26-80C7-143FE8BF9ECB}"/>
          </ac:picMkLst>
        </pc:picChg>
      </pc:sldChg>
      <pc:sldChg chg="addSp delSp modSp new mod modAnim modShow modNotesTx">
        <pc:chgData name="Wang, Binxu" userId="9b20ddcf-4902-483c-b31e-992bc5b4f08d" providerId="ADAL" clId="{E9CA6B0A-49F7-4DE0-B448-99B71296AAC4}" dt="2021-10-18T03:15:56.981" v="3132" actId="20577"/>
        <pc:sldMkLst>
          <pc:docMk/>
          <pc:sldMk cId="4136812401" sldId="264"/>
        </pc:sldMkLst>
        <pc:spChg chg="mod">
          <ac:chgData name="Wang, Binxu" userId="9b20ddcf-4902-483c-b31e-992bc5b4f08d" providerId="ADAL" clId="{E9CA6B0A-49F7-4DE0-B448-99B71296AAC4}" dt="2021-10-18T03:15:56.981" v="3132" actId="20577"/>
          <ac:spMkLst>
            <pc:docMk/>
            <pc:sldMk cId="4136812401" sldId="264"/>
            <ac:spMk id="2" creationId="{CA72DAC6-8830-4F23-BDF0-510EA808AC95}"/>
          </ac:spMkLst>
        </pc:spChg>
        <pc:spChg chg="mod">
          <ac:chgData name="Wang, Binxu" userId="9b20ddcf-4902-483c-b31e-992bc5b4f08d" providerId="ADAL" clId="{E9CA6B0A-49F7-4DE0-B448-99B71296AAC4}" dt="2021-10-18T03:11:50.241" v="2969"/>
          <ac:spMkLst>
            <pc:docMk/>
            <pc:sldMk cId="4136812401" sldId="264"/>
            <ac:spMk id="3" creationId="{3235F132-EEA0-4B6B-9738-031C79EC282E}"/>
          </ac:spMkLst>
        </pc:spChg>
        <pc:picChg chg="add del">
          <ac:chgData name="Wang, Binxu" userId="9b20ddcf-4902-483c-b31e-992bc5b4f08d" providerId="ADAL" clId="{E9CA6B0A-49F7-4DE0-B448-99B71296AAC4}" dt="2021-10-17T05:45:37.472" v="1673" actId="22"/>
          <ac:picMkLst>
            <pc:docMk/>
            <pc:sldMk cId="4136812401" sldId="264"/>
            <ac:picMk id="5" creationId="{3D202CD5-845C-4B39-B315-B60FC373F27E}"/>
          </ac:picMkLst>
        </pc:picChg>
        <pc:picChg chg="add mod">
          <ac:chgData name="Wang, Binxu" userId="9b20ddcf-4902-483c-b31e-992bc5b4f08d" providerId="ADAL" clId="{E9CA6B0A-49F7-4DE0-B448-99B71296AAC4}" dt="2021-10-17T05:46:11.581" v="1684" actId="1076"/>
          <ac:picMkLst>
            <pc:docMk/>
            <pc:sldMk cId="4136812401" sldId="264"/>
            <ac:picMk id="7" creationId="{32EC336B-D184-41D5-8A98-54EF2BB93CB3}"/>
          </ac:picMkLst>
        </pc:picChg>
        <pc:picChg chg="add mod">
          <ac:chgData name="Wang, Binxu" userId="9b20ddcf-4902-483c-b31e-992bc5b4f08d" providerId="ADAL" clId="{E9CA6B0A-49F7-4DE0-B448-99B71296AAC4}" dt="2021-10-17T05:46:10.132" v="1683" actId="1076"/>
          <ac:picMkLst>
            <pc:docMk/>
            <pc:sldMk cId="4136812401" sldId="264"/>
            <ac:picMk id="9" creationId="{105C4BB7-26DB-48ED-828D-7546B534519C}"/>
          </ac:picMkLst>
        </pc:picChg>
        <pc:picChg chg="add mod">
          <ac:chgData name="Wang, Binxu" userId="9b20ddcf-4902-483c-b31e-992bc5b4f08d" providerId="ADAL" clId="{E9CA6B0A-49F7-4DE0-B448-99B71296AAC4}" dt="2021-10-17T05:46:20.577" v="1687" actId="14100"/>
          <ac:picMkLst>
            <pc:docMk/>
            <pc:sldMk cId="4136812401" sldId="264"/>
            <ac:picMk id="11" creationId="{E79B2572-8DAB-4229-A0AF-690BE65A4F36}"/>
          </ac:picMkLst>
        </pc:picChg>
      </pc:sldChg>
      <pc:sldChg chg="addSp delSp modSp new mod modShow">
        <pc:chgData name="Wang, Binxu" userId="9b20ddcf-4902-483c-b31e-992bc5b4f08d" providerId="ADAL" clId="{E9CA6B0A-49F7-4DE0-B448-99B71296AAC4}" dt="2021-10-18T03:30:46.658" v="3308" actId="1076"/>
        <pc:sldMkLst>
          <pc:docMk/>
          <pc:sldMk cId="1655822781" sldId="265"/>
        </pc:sldMkLst>
        <pc:spChg chg="add mod">
          <ac:chgData name="Wang, Binxu" userId="9b20ddcf-4902-483c-b31e-992bc5b4f08d" providerId="ADAL" clId="{E9CA6B0A-49F7-4DE0-B448-99B71296AAC4}" dt="2021-10-18T03:30:42.947" v="3307" actId="1076"/>
          <ac:spMkLst>
            <pc:docMk/>
            <pc:sldMk cId="1655822781" sldId="265"/>
            <ac:spMk id="8" creationId="{3C1C87C2-B128-4BBD-9F2C-F647F6F95DE0}"/>
          </ac:spMkLst>
        </pc:spChg>
        <pc:spChg chg="add mod">
          <ac:chgData name="Wang, Binxu" userId="9b20ddcf-4902-483c-b31e-992bc5b4f08d" providerId="ADAL" clId="{E9CA6B0A-49F7-4DE0-B448-99B71296AAC4}" dt="2021-10-18T03:30:46.658" v="3308" actId="1076"/>
          <ac:spMkLst>
            <pc:docMk/>
            <pc:sldMk cId="1655822781" sldId="265"/>
            <ac:spMk id="9" creationId="{E72FF983-1E8A-40F2-B297-F44B855A415F}"/>
          </ac:spMkLst>
        </pc:spChg>
        <pc:picChg chg="add del mod">
          <ac:chgData name="Wang, Binxu" userId="9b20ddcf-4902-483c-b31e-992bc5b4f08d" providerId="ADAL" clId="{E9CA6B0A-49F7-4DE0-B448-99B71296AAC4}" dt="2021-10-17T05:54:42.397" v="1812" actId="478"/>
          <ac:picMkLst>
            <pc:docMk/>
            <pc:sldMk cId="1655822781" sldId="265"/>
            <ac:picMk id="5" creationId="{35ADCC2B-D043-4DF7-A396-F1E0F78DD731}"/>
          </ac:picMkLst>
        </pc:picChg>
        <pc:picChg chg="add mod">
          <ac:chgData name="Wang, Binxu" userId="9b20ddcf-4902-483c-b31e-992bc5b4f08d" providerId="ADAL" clId="{E9CA6B0A-49F7-4DE0-B448-99B71296AAC4}" dt="2021-10-17T05:54:46.616" v="1814" actId="1076"/>
          <ac:picMkLst>
            <pc:docMk/>
            <pc:sldMk cId="1655822781" sldId="265"/>
            <ac:picMk id="7" creationId="{5BF7BF60-04EA-4FBA-AF57-D0641E31B81A}"/>
          </ac:picMkLst>
        </pc:picChg>
      </pc:sldChg>
      <pc:sldChg chg="addSp modSp new mod modAnim modShow">
        <pc:chgData name="Wang, Binxu" userId="9b20ddcf-4902-483c-b31e-992bc5b4f08d" providerId="ADAL" clId="{E9CA6B0A-49F7-4DE0-B448-99B71296AAC4}" dt="2021-10-18T04:17:52.204" v="3492" actId="729"/>
        <pc:sldMkLst>
          <pc:docMk/>
          <pc:sldMk cId="1889851199" sldId="266"/>
        </pc:sldMkLst>
        <pc:spChg chg="mod">
          <ac:chgData name="Wang, Binxu" userId="9b20ddcf-4902-483c-b31e-992bc5b4f08d" providerId="ADAL" clId="{E9CA6B0A-49F7-4DE0-B448-99B71296AAC4}" dt="2021-10-18T02:58:26.663" v="2497" actId="14100"/>
          <ac:spMkLst>
            <pc:docMk/>
            <pc:sldMk cId="1889851199" sldId="266"/>
            <ac:spMk id="2" creationId="{1709A9C1-B297-4D89-8285-4F60CC97C4CE}"/>
          </ac:spMkLst>
        </pc:spChg>
        <pc:spChg chg="add mod">
          <ac:chgData name="Wang, Binxu" userId="9b20ddcf-4902-483c-b31e-992bc5b4f08d" providerId="ADAL" clId="{E9CA6B0A-49F7-4DE0-B448-99B71296AAC4}" dt="2021-10-18T03:00:20.818" v="2504" actId="1076"/>
          <ac:spMkLst>
            <pc:docMk/>
            <pc:sldMk cId="1889851199" sldId="266"/>
            <ac:spMk id="8" creationId="{A0FC9D98-4A90-4302-B3A2-E15AF8656105}"/>
          </ac:spMkLst>
        </pc:spChg>
        <pc:spChg chg="add mod">
          <ac:chgData name="Wang, Binxu" userId="9b20ddcf-4902-483c-b31e-992bc5b4f08d" providerId="ADAL" clId="{E9CA6B0A-49F7-4DE0-B448-99B71296AAC4}" dt="2021-10-18T03:00:30.379" v="2509" actId="1076"/>
          <ac:spMkLst>
            <pc:docMk/>
            <pc:sldMk cId="1889851199" sldId="266"/>
            <ac:spMk id="9" creationId="{05AB9A60-7C57-4A5A-8919-E88F9694EEEF}"/>
          </ac:spMkLst>
        </pc:spChg>
        <pc:picChg chg="add mod modCrop">
          <ac:chgData name="Wang, Binxu" userId="9b20ddcf-4902-483c-b31e-992bc5b4f08d" providerId="ADAL" clId="{E9CA6B0A-49F7-4DE0-B448-99B71296AAC4}" dt="2021-10-18T02:58:13.569" v="2494" actId="1076"/>
          <ac:picMkLst>
            <pc:docMk/>
            <pc:sldMk cId="1889851199" sldId="266"/>
            <ac:picMk id="5" creationId="{6E37FA06-776B-4CBB-8449-942CDF10D0AF}"/>
          </ac:picMkLst>
        </pc:picChg>
        <pc:picChg chg="add mod modCrop">
          <ac:chgData name="Wang, Binxu" userId="9b20ddcf-4902-483c-b31e-992bc5b4f08d" providerId="ADAL" clId="{E9CA6B0A-49F7-4DE0-B448-99B71296AAC4}" dt="2021-10-18T03:01:19.357" v="2513" actId="1076"/>
          <ac:picMkLst>
            <pc:docMk/>
            <pc:sldMk cId="1889851199" sldId="266"/>
            <ac:picMk id="6" creationId="{63EF0460-8362-4458-94B6-54D22E71E2EE}"/>
          </ac:picMkLst>
        </pc:picChg>
        <pc:picChg chg="add mod modCrop">
          <ac:chgData name="Wang, Binxu" userId="9b20ddcf-4902-483c-b31e-992bc5b4f08d" providerId="ADAL" clId="{E9CA6B0A-49F7-4DE0-B448-99B71296AAC4}" dt="2021-10-18T02:58:13.569" v="2494" actId="1076"/>
          <ac:picMkLst>
            <pc:docMk/>
            <pc:sldMk cId="1889851199" sldId="266"/>
            <ac:picMk id="7" creationId="{50FA8546-2BF7-4A02-A755-F1D61C5059D5}"/>
          </ac:picMkLst>
        </pc:picChg>
        <pc:cxnChg chg="add">
          <ac:chgData name="Wang, Binxu" userId="9b20ddcf-4902-483c-b31e-992bc5b4f08d" providerId="ADAL" clId="{E9CA6B0A-49F7-4DE0-B448-99B71296AAC4}" dt="2021-10-18T03:00:48.359" v="2510" actId="11529"/>
          <ac:cxnSpMkLst>
            <pc:docMk/>
            <pc:sldMk cId="1889851199" sldId="266"/>
            <ac:cxnSpMk id="11" creationId="{D264B10E-4B66-45A0-9CF5-F4845AF890BC}"/>
          </ac:cxnSpMkLst>
        </pc:cxnChg>
        <pc:cxnChg chg="add">
          <ac:chgData name="Wang, Binxu" userId="9b20ddcf-4902-483c-b31e-992bc5b4f08d" providerId="ADAL" clId="{E9CA6B0A-49F7-4DE0-B448-99B71296AAC4}" dt="2021-10-18T03:01:02.303" v="2511" actId="11529"/>
          <ac:cxnSpMkLst>
            <pc:docMk/>
            <pc:sldMk cId="1889851199" sldId="266"/>
            <ac:cxnSpMk id="13" creationId="{36208781-F5AF-49D6-8AB6-D9A955BC3429}"/>
          </ac:cxnSpMkLst>
        </pc:cxnChg>
      </pc:sldChg>
      <pc:sldChg chg="addSp modSp new del mod">
        <pc:chgData name="Wang, Binxu" userId="9b20ddcf-4902-483c-b31e-992bc5b4f08d" providerId="ADAL" clId="{E9CA6B0A-49F7-4DE0-B448-99B71296AAC4}" dt="2021-10-18T03:01:33.940" v="2514" actId="47"/>
        <pc:sldMkLst>
          <pc:docMk/>
          <pc:sldMk cId="3352255513" sldId="267"/>
        </pc:sldMkLst>
        <pc:picChg chg="add mod">
          <ac:chgData name="Wang, Binxu" userId="9b20ddcf-4902-483c-b31e-992bc5b4f08d" providerId="ADAL" clId="{E9CA6B0A-49F7-4DE0-B448-99B71296AAC4}" dt="2021-10-18T02:37:08.266" v="1925" actId="1076"/>
          <ac:picMkLst>
            <pc:docMk/>
            <pc:sldMk cId="3352255513" sldId="267"/>
            <ac:picMk id="5" creationId="{F7541B8D-F1E0-4DB2-AC40-3E6D112D68D2}"/>
          </ac:picMkLst>
        </pc:picChg>
      </pc:sldChg>
      <pc:sldChg chg="modSp new mod">
        <pc:chgData name="Wang, Binxu" userId="9b20ddcf-4902-483c-b31e-992bc5b4f08d" providerId="ADAL" clId="{E9CA6B0A-49F7-4DE0-B448-99B71296AAC4}" dt="2021-10-18T04:18:32.212" v="3519" actId="20577"/>
        <pc:sldMkLst>
          <pc:docMk/>
          <pc:sldMk cId="1206550518" sldId="268"/>
        </pc:sldMkLst>
        <pc:spChg chg="mod">
          <ac:chgData name="Wang, Binxu" userId="9b20ddcf-4902-483c-b31e-992bc5b4f08d" providerId="ADAL" clId="{E9CA6B0A-49F7-4DE0-B448-99B71296AAC4}" dt="2021-10-18T02:46:42.506" v="2047" actId="20577"/>
          <ac:spMkLst>
            <pc:docMk/>
            <pc:sldMk cId="1206550518" sldId="268"/>
            <ac:spMk id="2" creationId="{6052486B-BEB0-41DB-AF1E-3932F95EDDBB}"/>
          </ac:spMkLst>
        </pc:spChg>
        <pc:spChg chg="mod">
          <ac:chgData name="Wang, Binxu" userId="9b20ddcf-4902-483c-b31e-992bc5b4f08d" providerId="ADAL" clId="{E9CA6B0A-49F7-4DE0-B448-99B71296AAC4}" dt="2021-10-18T04:18:32.212" v="3519" actId="20577"/>
          <ac:spMkLst>
            <pc:docMk/>
            <pc:sldMk cId="1206550518" sldId="268"/>
            <ac:spMk id="3" creationId="{6520EF60-F8FE-4594-B09C-7BBA4FD32280}"/>
          </ac:spMkLst>
        </pc:spChg>
      </pc:sldChg>
      <pc:sldChg chg="addSp modSp new mod modAnim modNotesTx">
        <pc:chgData name="Wang, Binxu" userId="9b20ddcf-4902-483c-b31e-992bc5b4f08d" providerId="ADAL" clId="{E9CA6B0A-49F7-4DE0-B448-99B71296AAC4}" dt="2021-10-18T03:14:58.689" v="3103"/>
        <pc:sldMkLst>
          <pc:docMk/>
          <pc:sldMk cId="610898201" sldId="269"/>
        </pc:sldMkLst>
        <pc:spChg chg="mod">
          <ac:chgData name="Wang, Binxu" userId="9b20ddcf-4902-483c-b31e-992bc5b4f08d" providerId="ADAL" clId="{E9CA6B0A-49F7-4DE0-B448-99B71296AAC4}" dt="2021-10-18T03:03:08.057" v="2551" actId="20577"/>
          <ac:spMkLst>
            <pc:docMk/>
            <pc:sldMk cId="610898201" sldId="269"/>
            <ac:spMk id="2" creationId="{13792EED-E56D-4FAA-B24B-CEF48F6CB708}"/>
          </ac:spMkLst>
        </pc:spChg>
        <pc:spChg chg="mod">
          <ac:chgData name="Wang, Binxu" userId="9b20ddcf-4902-483c-b31e-992bc5b4f08d" providerId="ADAL" clId="{E9CA6B0A-49F7-4DE0-B448-99B71296AAC4}" dt="2021-10-18T03:14:39.171" v="3098" actId="20577"/>
          <ac:spMkLst>
            <pc:docMk/>
            <pc:sldMk cId="610898201" sldId="269"/>
            <ac:spMk id="3" creationId="{495F5375-D7B4-4953-B7CD-46A9BED46DCD}"/>
          </ac:spMkLst>
        </pc:spChg>
        <pc:picChg chg="add mod">
          <ac:chgData name="Wang, Binxu" userId="9b20ddcf-4902-483c-b31e-992bc5b4f08d" providerId="ADAL" clId="{E9CA6B0A-49F7-4DE0-B448-99B71296AAC4}" dt="2021-10-18T03:14:56.669" v="3102" actId="1076"/>
          <ac:picMkLst>
            <pc:docMk/>
            <pc:sldMk cId="610898201" sldId="269"/>
            <ac:picMk id="1026" creationId="{91617728-145D-422D-B1AA-C450D22794B0}"/>
          </ac:picMkLst>
        </pc:picChg>
      </pc:sldChg>
      <pc:sldChg chg="addSp delSp modSp new mod modClrScheme chgLayout">
        <pc:chgData name="Wang, Binxu" userId="9b20ddcf-4902-483c-b31e-992bc5b4f08d" providerId="ADAL" clId="{E9CA6B0A-49F7-4DE0-B448-99B71296AAC4}" dt="2021-10-18T06:44:23.719" v="6430" actId="403"/>
        <pc:sldMkLst>
          <pc:docMk/>
          <pc:sldMk cId="4266599315" sldId="270"/>
        </pc:sldMkLst>
        <pc:spChg chg="del mod ord">
          <ac:chgData name="Wang, Binxu" userId="9b20ddcf-4902-483c-b31e-992bc5b4f08d" providerId="ADAL" clId="{E9CA6B0A-49F7-4DE0-B448-99B71296AAC4}" dt="2021-10-18T03:15:26.701" v="3109" actId="700"/>
          <ac:spMkLst>
            <pc:docMk/>
            <pc:sldMk cId="4266599315" sldId="270"/>
            <ac:spMk id="2" creationId="{2D1E212B-73C5-4480-BF9B-11933A29295D}"/>
          </ac:spMkLst>
        </pc:spChg>
        <pc:spChg chg="del mod ord">
          <ac:chgData name="Wang, Binxu" userId="9b20ddcf-4902-483c-b31e-992bc5b4f08d" providerId="ADAL" clId="{E9CA6B0A-49F7-4DE0-B448-99B71296AAC4}" dt="2021-10-18T03:15:26.701" v="3109" actId="700"/>
          <ac:spMkLst>
            <pc:docMk/>
            <pc:sldMk cId="4266599315" sldId="270"/>
            <ac:spMk id="3" creationId="{BA86447C-D946-4CCD-85B7-BBB60BA995C6}"/>
          </ac:spMkLst>
        </pc:spChg>
        <pc:spChg chg="add mod ord">
          <ac:chgData name="Wang, Binxu" userId="9b20ddcf-4902-483c-b31e-992bc5b4f08d" providerId="ADAL" clId="{E9CA6B0A-49F7-4DE0-B448-99B71296AAC4}" dt="2021-10-18T06:44:23.719" v="6430" actId="403"/>
          <ac:spMkLst>
            <pc:docMk/>
            <pc:sldMk cId="4266599315" sldId="270"/>
            <ac:spMk id="4" creationId="{DA07ED72-1DD2-485E-925A-DB77316EB1BE}"/>
          </ac:spMkLst>
        </pc:spChg>
        <pc:spChg chg="add mod ord">
          <ac:chgData name="Wang, Binxu" userId="9b20ddcf-4902-483c-b31e-992bc5b4f08d" providerId="ADAL" clId="{E9CA6B0A-49F7-4DE0-B448-99B71296AAC4}" dt="2021-10-18T03:15:26.701" v="3109" actId="700"/>
          <ac:spMkLst>
            <pc:docMk/>
            <pc:sldMk cId="4266599315" sldId="270"/>
            <ac:spMk id="5" creationId="{648D6E72-4148-42AC-9A39-7CAE13012D7D}"/>
          </ac:spMkLst>
        </pc:spChg>
      </pc:sldChg>
      <pc:sldChg chg="addSp modSp new mod">
        <pc:chgData name="Wang, Binxu" userId="9b20ddcf-4902-483c-b31e-992bc5b4f08d" providerId="ADAL" clId="{E9CA6B0A-49F7-4DE0-B448-99B71296AAC4}" dt="2021-10-18T06:33:55.474" v="6033" actId="20577"/>
        <pc:sldMkLst>
          <pc:docMk/>
          <pc:sldMk cId="3748555398" sldId="271"/>
        </pc:sldMkLst>
        <pc:spChg chg="mod">
          <ac:chgData name="Wang, Binxu" userId="9b20ddcf-4902-483c-b31e-992bc5b4f08d" providerId="ADAL" clId="{E9CA6B0A-49F7-4DE0-B448-99B71296AAC4}" dt="2021-10-18T04:17:32.081" v="3490" actId="14100"/>
          <ac:spMkLst>
            <pc:docMk/>
            <pc:sldMk cId="3748555398" sldId="271"/>
            <ac:spMk id="2" creationId="{F159AEC0-E1A5-421F-A62D-68FDA1D9EF0C}"/>
          </ac:spMkLst>
        </pc:spChg>
        <pc:spChg chg="mod">
          <ac:chgData name="Wang, Binxu" userId="9b20ddcf-4902-483c-b31e-992bc5b4f08d" providerId="ADAL" clId="{E9CA6B0A-49F7-4DE0-B448-99B71296AAC4}" dt="2021-10-18T06:33:55.474" v="6033" actId="20577"/>
          <ac:spMkLst>
            <pc:docMk/>
            <pc:sldMk cId="3748555398" sldId="271"/>
            <ac:spMk id="3" creationId="{B74994DE-9AE7-49F1-812D-30E45E08C76D}"/>
          </ac:spMkLst>
        </pc:spChg>
        <pc:picChg chg="add mod">
          <ac:chgData name="Wang, Binxu" userId="9b20ddcf-4902-483c-b31e-992bc5b4f08d" providerId="ADAL" clId="{E9CA6B0A-49F7-4DE0-B448-99B71296AAC4}" dt="2021-10-18T03:26:53.734" v="3135" actId="1076"/>
          <ac:picMkLst>
            <pc:docMk/>
            <pc:sldMk cId="3748555398" sldId="271"/>
            <ac:picMk id="5" creationId="{9B336FC6-26D1-4F60-91F6-2A7C048D566A}"/>
          </ac:picMkLst>
        </pc:picChg>
      </pc:sldChg>
      <pc:sldChg chg="addSp delSp modSp new mod modAnim modNotesTx">
        <pc:chgData name="Wang, Binxu" userId="9b20ddcf-4902-483c-b31e-992bc5b4f08d" providerId="ADAL" clId="{E9CA6B0A-49F7-4DE0-B448-99B71296AAC4}" dt="2021-10-18T06:35:02.121" v="6059" actId="1076"/>
        <pc:sldMkLst>
          <pc:docMk/>
          <pc:sldMk cId="1305503250" sldId="272"/>
        </pc:sldMkLst>
        <pc:spChg chg="mod">
          <ac:chgData name="Wang, Binxu" userId="9b20ddcf-4902-483c-b31e-992bc5b4f08d" providerId="ADAL" clId="{E9CA6B0A-49F7-4DE0-B448-99B71296AAC4}" dt="2021-10-18T04:22:28.052" v="3602" actId="14100"/>
          <ac:spMkLst>
            <pc:docMk/>
            <pc:sldMk cId="1305503250" sldId="272"/>
            <ac:spMk id="2" creationId="{4859AC31-3B7A-42B2-9D82-3449C2B7EC9E}"/>
          </ac:spMkLst>
        </pc:spChg>
        <pc:spChg chg="mod">
          <ac:chgData name="Wang, Binxu" userId="9b20ddcf-4902-483c-b31e-992bc5b4f08d" providerId="ADAL" clId="{E9CA6B0A-49F7-4DE0-B448-99B71296AAC4}" dt="2021-10-18T06:35:02.121" v="6059" actId="1076"/>
          <ac:spMkLst>
            <pc:docMk/>
            <pc:sldMk cId="1305503250" sldId="272"/>
            <ac:spMk id="3" creationId="{0F8EF6B5-AF7F-4369-B98D-919E23FE72C2}"/>
          </ac:spMkLst>
        </pc:spChg>
        <pc:spChg chg="add del mod">
          <ac:chgData name="Wang, Binxu" userId="9b20ddcf-4902-483c-b31e-992bc5b4f08d" providerId="ADAL" clId="{E9CA6B0A-49F7-4DE0-B448-99B71296AAC4}" dt="2021-10-18T04:12:19.030" v="3315" actId="478"/>
          <ac:spMkLst>
            <pc:docMk/>
            <pc:sldMk cId="1305503250" sldId="272"/>
            <ac:spMk id="4" creationId="{2601167B-CE30-4F82-B94F-FC4D4B23A6A6}"/>
          </ac:spMkLst>
        </pc:spChg>
        <pc:spChg chg="add del mod">
          <ac:chgData name="Wang, Binxu" userId="9b20ddcf-4902-483c-b31e-992bc5b4f08d" providerId="ADAL" clId="{E9CA6B0A-49F7-4DE0-B448-99B71296AAC4}" dt="2021-10-18T04:12:19.030" v="3315" actId="478"/>
          <ac:spMkLst>
            <pc:docMk/>
            <pc:sldMk cId="1305503250" sldId="272"/>
            <ac:spMk id="5" creationId="{A91EB9C0-6641-4958-BD36-6BE5C75CD311}"/>
          </ac:spMkLst>
        </pc:spChg>
        <pc:spChg chg="add mod">
          <ac:chgData name="Wang, Binxu" userId="9b20ddcf-4902-483c-b31e-992bc5b4f08d" providerId="ADAL" clId="{E9CA6B0A-49F7-4DE0-B448-99B71296AAC4}" dt="2021-10-18T06:34:31.650" v="6057" actId="20577"/>
          <ac:spMkLst>
            <pc:docMk/>
            <pc:sldMk cId="1305503250" sldId="272"/>
            <ac:spMk id="6" creationId="{F18A9642-65D5-41EF-990A-DEFD2DF316E5}"/>
          </ac:spMkLst>
        </pc:spChg>
        <pc:spChg chg="add mod">
          <ac:chgData name="Wang, Binxu" userId="9b20ddcf-4902-483c-b31e-992bc5b4f08d" providerId="ADAL" clId="{E9CA6B0A-49F7-4DE0-B448-99B71296AAC4}" dt="2021-10-18T06:34:30.651" v="6056" actId="20577"/>
          <ac:spMkLst>
            <pc:docMk/>
            <pc:sldMk cId="1305503250" sldId="272"/>
            <ac:spMk id="7" creationId="{0E7D036E-0137-4814-8F74-32E84470EB2A}"/>
          </ac:spMkLst>
        </pc:spChg>
        <pc:spChg chg="add mod">
          <ac:chgData name="Wang, Binxu" userId="9b20ddcf-4902-483c-b31e-992bc5b4f08d" providerId="ADAL" clId="{E9CA6B0A-49F7-4DE0-B448-99B71296AAC4}" dt="2021-10-18T06:34:32.699" v="6058" actId="20577"/>
          <ac:spMkLst>
            <pc:docMk/>
            <pc:sldMk cId="1305503250" sldId="272"/>
            <ac:spMk id="8" creationId="{D6019C4D-C7B4-4B97-A99C-EDB5A8A94FF9}"/>
          </ac:spMkLst>
        </pc:spChg>
        <pc:spChg chg="add mod">
          <ac:chgData name="Wang, Binxu" userId="9b20ddcf-4902-483c-b31e-992bc5b4f08d" providerId="ADAL" clId="{E9CA6B0A-49F7-4DE0-B448-99B71296AAC4}" dt="2021-10-18T06:34:28.035" v="6055" actId="1036"/>
          <ac:spMkLst>
            <pc:docMk/>
            <pc:sldMk cId="1305503250" sldId="272"/>
            <ac:spMk id="9" creationId="{6DD46EE6-2BF3-40FF-9CC6-03CBC51E174C}"/>
          </ac:spMkLst>
        </pc:spChg>
        <pc:spChg chg="add mod">
          <ac:chgData name="Wang, Binxu" userId="9b20ddcf-4902-483c-b31e-992bc5b4f08d" providerId="ADAL" clId="{E9CA6B0A-49F7-4DE0-B448-99B71296AAC4}" dt="2021-10-18T06:34:28.035" v="6055" actId="1036"/>
          <ac:spMkLst>
            <pc:docMk/>
            <pc:sldMk cId="1305503250" sldId="272"/>
            <ac:spMk id="10" creationId="{A8962B61-2B2A-4B3D-905B-70B8BF28BFBD}"/>
          </ac:spMkLst>
        </pc:spChg>
        <pc:spChg chg="add mod">
          <ac:chgData name="Wang, Binxu" userId="9b20ddcf-4902-483c-b31e-992bc5b4f08d" providerId="ADAL" clId="{E9CA6B0A-49F7-4DE0-B448-99B71296AAC4}" dt="2021-10-18T06:34:28.035" v="6055" actId="1036"/>
          <ac:spMkLst>
            <pc:docMk/>
            <pc:sldMk cId="1305503250" sldId="272"/>
            <ac:spMk id="11" creationId="{9F80D9B6-3211-492A-9F7F-E54C86A2C2F9}"/>
          </ac:spMkLst>
        </pc:spChg>
        <pc:spChg chg="add mod">
          <ac:chgData name="Wang, Binxu" userId="9b20ddcf-4902-483c-b31e-992bc5b4f08d" providerId="ADAL" clId="{E9CA6B0A-49F7-4DE0-B448-99B71296AAC4}" dt="2021-10-18T06:34:28.035" v="6055" actId="1036"/>
          <ac:spMkLst>
            <pc:docMk/>
            <pc:sldMk cId="1305503250" sldId="272"/>
            <ac:spMk id="12" creationId="{D53B45A5-61C8-48BF-A1ED-AAFADD302BEE}"/>
          </ac:spMkLst>
        </pc:spChg>
        <pc:spChg chg="add mod">
          <ac:chgData name="Wang, Binxu" userId="9b20ddcf-4902-483c-b31e-992bc5b4f08d" providerId="ADAL" clId="{E9CA6B0A-49F7-4DE0-B448-99B71296AAC4}" dt="2021-10-18T04:15:44.208" v="3394" actId="1076"/>
          <ac:spMkLst>
            <pc:docMk/>
            <pc:sldMk cId="1305503250" sldId="272"/>
            <ac:spMk id="13" creationId="{ADD445CC-3CA0-46ED-8684-156F18D6FBA4}"/>
          </ac:spMkLst>
        </pc:spChg>
        <pc:spChg chg="add mod">
          <ac:chgData name="Wang, Binxu" userId="9b20ddcf-4902-483c-b31e-992bc5b4f08d" providerId="ADAL" clId="{E9CA6B0A-49F7-4DE0-B448-99B71296AAC4}" dt="2021-10-18T04:42:46.581" v="4058" actId="14100"/>
          <ac:spMkLst>
            <pc:docMk/>
            <pc:sldMk cId="1305503250" sldId="272"/>
            <ac:spMk id="14" creationId="{5C4043FB-F67A-4157-96C1-80452DAB067E}"/>
          </ac:spMkLst>
        </pc:spChg>
        <pc:grpChg chg="add mod">
          <ac:chgData name="Wang, Binxu" userId="9b20ddcf-4902-483c-b31e-992bc5b4f08d" providerId="ADAL" clId="{E9CA6B0A-49F7-4DE0-B448-99B71296AAC4}" dt="2021-10-18T06:34:28.035" v="6055" actId="1036"/>
          <ac:grpSpMkLst>
            <pc:docMk/>
            <pc:sldMk cId="1305503250" sldId="272"/>
            <ac:grpSpMk id="15" creationId="{9C6CE803-CA15-4A73-AFF5-DD88295B3342}"/>
          </ac:grpSpMkLst>
        </pc:grpChg>
      </pc:sldChg>
      <pc:sldChg chg="addSp modSp new mod ord modAnim">
        <pc:chgData name="Wang, Binxu" userId="9b20ddcf-4902-483c-b31e-992bc5b4f08d" providerId="ADAL" clId="{E9CA6B0A-49F7-4DE0-B448-99B71296AAC4}" dt="2021-10-18T06:39:36.514" v="6286" actId="14100"/>
        <pc:sldMkLst>
          <pc:docMk/>
          <pc:sldMk cId="838030025" sldId="273"/>
        </pc:sldMkLst>
        <pc:spChg chg="mod">
          <ac:chgData name="Wang, Binxu" userId="9b20ddcf-4902-483c-b31e-992bc5b4f08d" providerId="ADAL" clId="{E9CA6B0A-49F7-4DE0-B448-99B71296AAC4}" dt="2021-10-18T06:39:25.186" v="6283" actId="1076"/>
          <ac:spMkLst>
            <pc:docMk/>
            <pc:sldMk cId="838030025" sldId="273"/>
            <ac:spMk id="2" creationId="{8AB9643C-8861-47AB-806A-B57F6D78B9AA}"/>
          </ac:spMkLst>
        </pc:spChg>
        <pc:spChg chg="mod">
          <ac:chgData name="Wang, Binxu" userId="9b20ddcf-4902-483c-b31e-992bc5b4f08d" providerId="ADAL" clId="{E9CA6B0A-49F7-4DE0-B448-99B71296AAC4}" dt="2021-10-18T06:39:36.514" v="6286" actId="14100"/>
          <ac:spMkLst>
            <pc:docMk/>
            <pc:sldMk cId="838030025" sldId="273"/>
            <ac:spMk id="3" creationId="{3C183970-7746-46AD-94A2-1138753C2B26}"/>
          </ac:spMkLst>
        </pc:spChg>
        <pc:spChg chg="mod">
          <ac:chgData name="Wang, Binxu" userId="9b20ddcf-4902-483c-b31e-992bc5b4f08d" providerId="ADAL" clId="{E9CA6B0A-49F7-4DE0-B448-99B71296AAC4}" dt="2021-10-18T06:35:23.248" v="6060" actId="1076"/>
          <ac:spMkLst>
            <pc:docMk/>
            <pc:sldMk cId="838030025" sldId="273"/>
            <ac:spMk id="8" creationId="{1A0C00E5-F8C1-4C96-81A1-19ED4E4B919E}"/>
          </ac:spMkLst>
        </pc:spChg>
        <pc:spChg chg="add mod">
          <ac:chgData name="Wang, Binxu" userId="9b20ddcf-4902-483c-b31e-992bc5b4f08d" providerId="ADAL" clId="{E9CA6B0A-49F7-4DE0-B448-99B71296AAC4}" dt="2021-10-18T06:35:27.615" v="6061" actId="1076"/>
          <ac:spMkLst>
            <pc:docMk/>
            <pc:sldMk cId="838030025" sldId="273"/>
            <ac:spMk id="9" creationId="{EFBECEC3-6ADF-4976-BF5F-9BAED5CA5267}"/>
          </ac:spMkLst>
        </pc:spChg>
        <pc:grpChg chg="add mod">
          <ac:chgData name="Wang, Binxu" userId="9b20ddcf-4902-483c-b31e-992bc5b4f08d" providerId="ADAL" clId="{E9CA6B0A-49F7-4DE0-B448-99B71296AAC4}" dt="2021-10-18T06:35:23.248" v="6060" actId="1076"/>
          <ac:grpSpMkLst>
            <pc:docMk/>
            <pc:sldMk cId="838030025" sldId="273"/>
            <ac:grpSpMk id="4" creationId="{ED41EBC7-0FAF-4D25-8F5B-6B8BED677EED}"/>
          </ac:grpSpMkLst>
        </pc:grpChg>
        <pc:grpChg chg="mod">
          <ac:chgData name="Wang, Binxu" userId="9b20ddcf-4902-483c-b31e-992bc5b4f08d" providerId="ADAL" clId="{E9CA6B0A-49F7-4DE0-B448-99B71296AAC4}" dt="2021-10-18T06:35:23.248" v="6060" actId="1076"/>
          <ac:grpSpMkLst>
            <pc:docMk/>
            <pc:sldMk cId="838030025" sldId="273"/>
            <ac:grpSpMk id="5" creationId="{13A65FE9-A496-4AB1-AB4F-4462C38707BB}"/>
          </ac:grpSpMkLst>
        </pc:grpChg>
        <pc:picChg chg="mod">
          <ac:chgData name="Wang, Binxu" userId="9b20ddcf-4902-483c-b31e-992bc5b4f08d" providerId="ADAL" clId="{E9CA6B0A-49F7-4DE0-B448-99B71296AAC4}" dt="2021-10-18T06:35:23.248" v="6060" actId="1076"/>
          <ac:picMkLst>
            <pc:docMk/>
            <pc:sldMk cId="838030025" sldId="273"/>
            <ac:picMk id="6" creationId="{F146FA7B-3B4F-41EE-A0BF-1EDE720A0984}"/>
          </ac:picMkLst>
        </pc:picChg>
        <pc:picChg chg="mod">
          <ac:chgData name="Wang, Binxu" userId="9b20ddcf-4902-483c-b31e-992bc5b4f08d" providerId="ADAL" clId="{E9CA6B0A-49F7-4DE0-B448-99B71296AAC4}" dt="2021-10-18T06:35:23.248" v="6060" actId="1076"/>
          <ac:picMkLst>
            <pc:docMk/>
            <pc:sldMk cId="838030025" sldId="273"/>
            <ac:picMk id="7" creationId="{4DFB1D7F-332E-4905-A593-3A7D9A2E18E3}"/>
          </ac:picMkLst>
        </pc:picChg>
      </pc:sldChg>
      <pc:sldChg chg="new del">
        <pc:chgData name="Wang, Binxu" userId="9b20ddcf-4902-483c-b31e-992bc5b4f08d" providerId="ADAL" clId="{E9CA6B0A-49F7-4DE0-B448-99B71296AAC4}" dt="2021-10-18T04:12:01.338" v="3312" actId="47"/>
        <pc:sldMkLst>
          <pc:docMk/>
          <pc:sldMk cId="2137104420" sldId="273"/>
        </pc:sldMkLst>
      </pc:sldChg>
      <pc:sldChg chg="addSp new mod ord modShow">
        <pc:chgData name="Wang, Binxu" userId="9b20ddcf-4902-483c-b31e-992bc5b4f08d" providerId="ADAL" clId="{E9CA6B0A-49F7-4DE0-B448-99B71296AAC4}" dt="2021-10-18T04:54:48.381" v="4202"/>
        <pc:sldMkLst>
          <pc:docMk/>
          <pc:sldMk cId="2904761899" sldId="274"/>
        </pc:sldMkLst>
        <pc:picChg chg="add">
          <ac:chgData name="Wang, Binxu" userId="9b20ddcf-4902-483c-b31e-992bc5b4f08d" providerId="ADAL" clId="{E9CA6B0A-49F7-4DE0-B448-99B71296AAC4}" dt="2021-10-18T04:36:34.146" v="3855" actId="22"/>
          <ac:picMkLst>
            <pc:docMk/>
            <pc:sldMk cId="2904761899" sldId="274"/>
            <ac:picMk id="5" creationId="{0B28B696-4AC7-4E0E-BD59-47336555D5C5}"/>
          </ac:picMkLst>
        </pc:picChg>
      </pc:sldChg>
      <pc:sldChg chg="addSp modSp new mod ord">
        <pc:chgData name="Wang, Binxu" userId="9b20ddcf-4902-483c-b31e-992bc5b4f08d" providerId="ADAL" clId="{E9CA6B0A-49F7-4DE0-B448-99B71296AAC4}" dt="2021-10-18T06:42:31.161" v="6400" actId="1076"/>
        <pc:sldMkLst>
          <pc:docMk/>
          <pc:sldMk cId="231485676" sldId="275"/>
        </pc:sldMkLst>
        <pc:spChg chg="mod ord">
          <ac:chgData name="Wang, Binxu" userId="9b20ddcf-4902-483c-b31e-992bc5b4f08d" providerId="ADAL" clId="{E9CA6B0A-49F7-4DE0-B448-99B71296AAC4}" dt="2021-10-18T06:41:36.557" v="6360" actId="14100"/>
          <ac:spMkLst>
            <pc:docMk/>
            <pc:sldMk cId="231485676" sldId="275"/>
            <ac:spMk id="2" creationId="{ACD768F6-856D-4B94-9F71-44A13F81B83B}"/>
          </ac:spMkLst>
        </pc:spChg>
        <pc:spChg chg="add mod">
          <ac:chgData name="Wang, Binxu" userId="9b20ddcf-4902-483c-b31e-992bc5b4f08d" providerId="ADAL" clId="{E9CA6B0A-49F7-4DE0-B448-99B71296AAC4}" dt="2021-10-18T06:42:31.161" v="6400" actId="1076"/>
          <ac:spMkLst>
            <pc:docMk/>
            <pc:sldMk cId="231485676" sldId="275"/>
            <ac:spMk id="6" creationId="{264D311F-4300-4B65-AD85-CBE151F6AFAF}"/>
          </ac:spMkLst>
        </pc:spChg>
        <pc:spChg chg="add mod">
          <ac:chgData name="Wang, Binxu" userId="9b20ddcf-4902-483c-b31e-992bc5b4f08d" providerId="ADAL" clId="{E9CA6B0A-49F7-4DE0-B448-99B71296AAC4}" dt="2021-10-18T06:42:20.015" v="6389" actId="20577"/>
          <ac:spMkLst>
            <pc:docMk/>
            <pc:sldMk cId="231485676" sldId="275"/>
            <ac:spMk id="7" creationId="{40F531A7-5A83-4D39-B1DA-D35712CF4C15}"/>
          </ac:spMkLst>
        </pc:spChg>
        <pc:picChg chg="add mod">
          <ac:chgData name="Wang, Binxu" userId="9b20ddcf-4902-483c-b31e-992bc5b4f08d" providerId="ADAL" clId="{E9CA6B0A-49F7-4DE0-B448-99B71296AAC4}" dt="2021-10-18T06:42:27.731" v="6399" actId="1076"/>
          <ac:picMkLst>
            <pc:docMk/>
            <pc:sldMk cId="231485676" sldId="275"/>
            <ac:picMk id="2050" creationId="{5A320363-E9CB-41ED-8DC2-9B79D83B97B0}"/>
          </ac:picMkLst>
        </pc:picChg>
      </pc:sldChg>
      <pc:sldChg chg="add del">
        <pc:chgData name="Wang, Binxu" userId="9b20ddcf-4902-483c-b31e-992bc5b4f08d" providerId="ADAL" clId="{E9CA6B0A-49F7-4DE0-B448-99B71296AAC4}" dt="2021-10-18T06:39:49.597" v="6287" actId="2696"/>
        <pc:sldMkLst>
          <pc:docMk/>
          <pc:sldMk cId="859425506" sldId="276"/>
        </pc:sldMkLst>
      </pc:sldChg>
      <pc:sldChg chg="addSp modSp new del mod">
        <pc:chgData name="Wang, Binxu" userId="9b20ddcf-4902-483c-b31e-992bc5b4f08d" providerId="ADAL" clId="{E9CA6B0A-49F7-4DE0-B448-99B71296AAC4}" dt="2021-10-18T05:10:03.963" v="4407" actId="2696"/>
        <pc:sldMkLst>
          <pc:docMk/>
          <pc:sldMk cId="1689168178" sldId="276"/>
        </pc:sldMkLst>
        <pc:spChg chg="mod">
          <ac:chgData name="Wang, Binxu" userId="9b20ddcf-4902-483c-b31e-992bc5b4f08d" providerId="ADAL" clId="{E9CA6B0A-49F7-4DE0-B448-99B71296AAC4}" dt="2021-10-18T04:47:48.933" v="4147" actId="5793"/>
          <ac:spMkLst>
            <pc:docMk/>
            <pc:sldMk cId="1689168178" sldId="276"/>
            <ac:spMk id="2" creationId="{38C4F341-E107-49A5-9D11-F0E6F53D026D}"/>
          </ac:spMkLst>
        </pc:spChg>
        <pc:picChg chg="add mod">
          <ac:chgData name="Wang, Binxu" userId="9b20ddcf-4902-483c-b31e-992bc5b4f08d" providerId="ADAL" clId="{E9CA6B0A-49F7-4DE0-B448-99B71296AAC4}" dt="2021-10-18T04:46:53.128" v="4094" actId="14100"/>
          <ac:picMkLst>
            <pc:docMk/>
            <pc:sldMk cId="1689168178" sldId="276"/>
            <ac:picMk id="5" creationId="{30EE0E78-E208-4881-85B8-557AE5D0CD4E}"/>
          </ac:picMkLst>
        </pc:picChg>
        <pc:picChg chg="add mod">
          <ac:chgData name="Wang, Binxu" userId="9b20ddcf-4902-483c-b31e-992bc5b4f08d" providerId="ADAL" clId="{E9CA6B0A-49F7-4DE0-B448-99B71296AAC4}" dt="2021-10-18T04:47:15.236" v="4105" actId="1076"/>
          <ac:picMkLst>
            <pc:docMk/>
            <pc:sldMk cId="1689168178" sldId="276"/>
            <ac:picMk id="6" creationId="{1C33395F-76EE-48A1-9E65-2A54E7638F01}"/>
          </ac:picMkLst>
        </pc:picChg>
        <pc:picChg chg="add mod">
          <ac:chgData name="Wang, Binxu" userId="9b20ddcf-4902-483c-b31e-992bc5b4f08d" providerId="ADAL" clId="{E9CA6B0A-49F7-4DE0-B448-99B71296AAC4}" dt="2021-10-18T04:47:17.807" v="4107" actId="14100"/>
          <ac:picMkLst>
            <pc:docMk/>
            <pc:sldMk cId="1689168178" sldId="276"/>
            <ac:picMk id="7" creationId="{606FE8F8-D676-4825-B9E8-E7193C4B61C6}"/>
          </ac:picMkLst>
        </pc:picChg>
        <pc:picChg chg="add mod">
          <ac:chgData name="Wang, Binxu" userId="9b20ddcf-4902-483c-b31e-992bc5b4f08d" providerId="ADAL" clId="{E9CA6B0A-49F7-4DE0-B448-99B71296AAC4}" dt="2021-10-18T04:47:21.114" v="4109" actId="14100"/>
          <ac:picMkLst>
            <pc:docMk/>
            <pc:sldMk cId="1689168178" sldId="276"/>
            <ac:picMk id="8" creationId="{63C17BD6-819A-4C86-A295-3526DA5A69D4}"/>
          </ac:picMkLst>
        </pc:picChg>
        <pc:picChg chg="add mod">
          <ac:chgData name="Wang, Binxu" userId="9b20ddcf-4902-483c-b31e-992bc5b4f08d" providerId="ADAL" clId="{E9CA6B0A-49F7-4DE0-B448-99B71296AAC4}" dt="2021-10-18T04:45:43.090" v="4074" actId="1076"/>
          <ac:picMkLst>
            <pc:docMk/>
            <pc:sldMk cId="1689168178" sldId="276"/>
            <ac:picMk id="5122" creationId="{CF58B68B-D4F3-4735-A6BE-D3D105BBE894}"/>
          </ac:picMkLst>
        </pc:picChg>
      </pc:sldChg>
      <pc:sldChg chg="add modAnim">
        <pc:chgData name="Wang, Binxu" userId="9b20ddcf-4902-483c-b31e-992bc5b4f08d" providerId="ADAL" clId="{E9CA6B0A-49F7-4DE0-B448-99B71296AAC4}" dt="2021-10-18T06:43:40.129" v="6403"/>
        <pc:sldMkLst>
          <pc:docMk/>
          <pc:sldMk cId="2669346544" sldId="276"/>
        </pc:sldMkLst>
      </pc:sldChg>
      <pc:sldChg chg="add del">
        <pc:chgData name="Wang, Binxu" userId="9b20ddcf-4902-483c-b31e-992bc5b4f08d" providerId="ADAL" clId="{E9CA6B0A-49F7-4DE0-B448-99B71296AAC4}" dt="2021-10-18T06:39:49.597" v="6287" actId="2696"/>
        <pc:sldMkLst>
          <pc:docMk/>
          <pc:sldMk cId="1807611562" sldId="277"/>
        </pc:sldMkLst>
      </pc:sldChg>
      <pc:sldChg chg="add modNotesTx">
        <pc:chgData name="Wang, Binxu" userId="9b20ddcf-4902-483c-b31e-992bc5b4f08d" providerId="ADAL" clId="{E9CA6B0A-49F7-4DE0-B448-99B71296AAC4}" dt="2021-10-18T06:43:53.472" v="6428" actId="20577"/>
        <pc:sldMkLst>
          <pc:docMk/>
          <pc:sldMk cId="2999318991" sldId="277"/>
        </pc:sldMkLst>
      </pc:sldChg>
      <pc:sldChg chg="addSp delSp modSp new del mod modNotesTx">
        <pc:chgData name="Wang, Binxu" userId="9b20ddcf-4902-483c-b31e-992bc5b4f08d" providerId="ADAL" clId="{E9CA6B0A-49F7-4DE0-B448-99B71296AAC4}" dt="2021-10-18T05:10:03.963" v="4407" actId="2696"/>
        <pc:sldMkLst>
          <pc:docMk/>
          <pc:sldMk cId="4137136799" sldId="277"/>
        </pc:sldMkLst>
        <pc:spChg chg="mod">
          <ac:chgData name="Wang, Binxu" userId="9b20ddcf-4902-483c-b31e-992bc5b4f08d" providerId="ADAL" clId="{E9CA6B0A-49F7-4DE0-B448-99B71296AAC4}" dt="2021-10-18T04:52:56.325" v="4176" actId="20577"/>
          <ac:spMkLst>
            <pc:docMk/>
            <pc:sldMk cId="4137136799" sldId="277"/>
            <ac:spMk id="3" creationId="{217B4CCF-4312-4E33-84B0-3101D5A61FAD}"/>
          </ac:spMkLst>
        </pc:spChg>
        <pc:spChg chg="add mod">
          <ac:chgData name="Wang, Binxu" userId="9b20ddcf-4902-483c-b31e-992bc5b4f08d" providerId="ADAL" clId="{E9CA6B0A-49F7-4DE0-B448-99B71296AAC4}" dt="2021-10-18T04:52:26.580" v="4174" actId="1076"/>
          <ac:spMkLst>
            <pc:docMk/>
            <pc:sldMk cId="4137136799" sldId="277"/>
            <ac:spMk id="10" creationId="{5A074FA4-176A-4577-9F90-1CF7ED03D793}"/>
          </ac:spMkLst>
        </pc:spChg>
        <pc:picChg chg="add del mod">
          <ac:chgData name="Wang, Binxu" userId="9b20ddcf-4902-483c-b31e-992bc5b4f08d" providerId="ADAL" clId="{E9CA6B0A-49F7-4DE0-B448-99B71296AAC4}" dt="2021-10-18T04:50:13.276" v="4158" actId="478"/>
          <ac:picMkLst>
            <pc:docMk/>
            <pc:sldMk cId="4137136799" sldId="277"/>
            <ac:picMk id="5" creationId="{75A1FC36-7AF1-499B-A967-4A444C5D7C44}"/>
          </ac:picMkLst>
        </pc:picChg>
        <pc:picChg chg="add del mod">
          <ac:chgData name="Wang, Binxu" userId="9b20ddcf-4902-483c-b31e-992bc5b4f08d" providerId="ADAL" clId="{E9CA6B0A-49F7-4DE0-B448-99B71296AAC4}" dt="2021-10-18T04:52:00.340" v="4161" actId="478"/>
          <ac:picMkLst>
            <pc:docMk/>
            <pc:sldMk cId="4137136799" sldId="277"/>
            <ac:picMk id="7" creationId="{AD0AD903-58DA-495B-AF25-254C0D2469D5}"/>
          </ac:picMkLst>
        </pc:picChg>
        <pc:picChg chg="add mod">
          <ac:chgData name="Wang, Binxu" userId="9b20ddcf-4902-483c-b31e-992bc5b4f08d" providerId="ADAL" clId="{E9CA6B0A-49F7-4DE0-B448-99B71296AAC4}" dt="2021-10-18T04:52:09.736" v="4168" actId="1076"/>
          <ac:picMkLst>
            <pc:docMk/>
            <pc:sldMk cId="4137136799" sldId="277"/>
            <ac:picMk id="6146" creationId="{8B14BF54-6C12-4C52-A0C4-1A3FF0897D5A}"/>
          </ac:picMkLst>
        </pc:picChg>
      </pc:sldChg>
      <pc:sldChg chg="add">
        <pc:chgData name="Wang, Binxu" userId="9b20ddcf-4902-483c-b31e-992bc5b4f08d" providerId="ADAL" clId="{E9CA6B0A-49F7-4DE0-B448-99B71296AAC4}" dt="2021-10-18T06:39:53.430" v="6288"/>
        <pc:sldMkLst>
          <pc:docMk/>
          <pc:sldMk cId="723549477" sldId="278"/>
        </pc:sldMkLst>
      </pc:sldChg>
      <pc:sldChg chg="addSp modSp new del mod">
        <pc:chgData name="Wang, Binxu" userId="9b20ddcf-4902-483c-b31e-992bc5b4f08d" providerId="ADAL" clId="{E9CA6B0A-49F7-4DE0-B448-99B71296AAC4}" dt="2021-10-18T05:10:03.963" v="4407" actId="2696"/>
        <pc:sldMkLst>
          <pc:docMk/>
          <pc:sldMk cId="1599565053" sldId="278"/>
        </pc:sldMkLst>
        <pc:spChg chg="add mod ord">
          <ac:chgData name="Wang, Binxu" userId="9b20ddcf-4902-483c-b31e-992bc5b4f08d" providerId="ADAL" clId="{E9CA6B0A-49F7-4DE0-B448-99B71296AAC4}" dt="2021-10-18T04:54:23.550" v="4196" actId="1076"/>
          <ac:spMkLst>
            <pc:docMk/>
            <pc:sldMk cId="1599565053" sldId="278"/>
            <ac:spMk id="4" creationId="{7973B1F0-C8EE-4687-9B4A-5869795C5E5E}"/>
          </ac:spMkLst>
        </pc:spChg>
        <pc:spChg chg="add mod ord">
          <ac:chgData name="Wang, Binxu" userId="9b20ddcf-4902-483c-b31e-992bc5b4f08d" providerId="ADAL" clId="{E9CA6B0A-49F7-4DE0-B448-99B71296AAC4}" dt="2021-10-18T04:54:17.992" v="4193" actId="1076"/>
          <ac:spMkLst>
            <pc:docMk/>
            <pc:sldMk cId="1599565053" sldId="278"/>
            <ac:spMk id="5" creationId="{7C25CBBE-1D30-4FCA-A83E-5AE8DB0D2FE6}"/>
          </ac:spMkLst>
        </pc:spChg>
        <pc:spChg chg="add mod">
          <ac:chgData name="Wang, Binxu" userId="9b20ddcf-4902-483c-b31e-992bc5b4f08d" providerId="ADAL" clId="{E9CA6B0A-49F7-4DE0-B448-99B71296AAC4}" dt="2021-10-18T04:54:32.528" v="4197" actId="208"/>
          <ac:spMkLst>
            <pc:docMk/>
            <pc:sldMk cId="1599565053" sldId="278"/>
            <ac:spMk id="6" creationId="{FBB87CF1-D791-4448-8DB7-6EB01649AF0A}"/>
          </ac:spMkLst>
        </pc:spChg>
        <pc:spChg chg="add mod">
          <ac:chgData name="Wang, Binxu" userId="9b20ddcf-4902-483c-b31e-992bc5b4f08d" providerId="ADAL" clId="{E9CA6B0A-49F7-4DE0-B448-99B71296AAC4}" dt="2021-10-18T05:04:51.344" v="4398" actId="20577"/>
          <ac:spMkLst>
            <pc:docMk/>
            <pc:sldMk cId="1599565053" sldId="278"/>
            <ac:spMk id="7" creationId="{3FD7B12E-C4F8-40B5-8B8E-8A3C8AD021DB}"/>
          </ac:spMkLst>
        </pc:spChg>
      </pc:sldChg>
      <pc:sldChg chg="add del">
        <pc:chgData name="Wang, Binxu" userId="9b20ddcf-4902-483c-b31e-992bc5b4f08d" providerId="ADAL" clId="{E9CA6B0A-49F7-4DE0-B448-99B71296AAC4}" dt="2021-10-18T06:39:49.597" v="6287" actId="2696"/>
        <pc:sldMkLst>
          <pc:docMk/>
          <pc:sldMk cId="2595885739" sldId="278"/>
        </pc:sldMkLst>
      </pc:sldChg>
      <pc:sldChg chg="modSp add del mod modNotesTx">
        <pc:chgData name="Wang, Binxu" userId="9b20ddcf-4902-483c-b31e-992bc5b4f08d" providerId="ADAL" clId="{E9CA6B0A-49F7-4DE0-B448-99B71296AAC4}" dt="2021-10-18T05:10:03.963" v="4407" actId="2696"/>
        <pc:sldMkLst>
          <pc:docMk/>
          <pc:sldMk cId="392596125" sldId="279"/>
        </pc:sldMkLst>
        <pc:spChg chg="mod">
          <ac:chgData name="Wang, Binxu" userId="9b20ddcf-4902-483c-b31e-992bc5b4f08d" providerId="ADAL" clId="{E9CA6B0A-49F7-4DE0-B448-99B71296AAC4}" dt="2021-10-18T04:54:57.374" v="4204" actId="207"/>
          <ac:spMkLst>
            <pc:docMk/>
            <pc:sldMk cId="392596125" sldId="279"/>
            <ac:spMk id="4" creationId="{7973B1F0-C8EE-4687-9B4A-5869795C5E5E}"/>
          </ac:spMkLst>
        </pc:spChg>
        <pc:spChg chg="mod">
          <ac:chgData name="Wang, Binxu" userId="9b20ddcf-4902-483c-b31e-992bc5b4f08d" providerId="ADAL" clId="{E9CA6B0A-49F7-4DE0-B448-99B71296AAC4}" dt="2021-10-18T04:54:59.822" v="4205" actId="207"/>
          <ac:spMkLst>
            <pc:docMk/>
            <pc:sldMk cId="392596125" sldId="279"/>
            <ac:spMk id="5" creationId="{7C25CBBE-1D30-4FCA-A83E-5AE8DB0D2FE6}"/>
          </ac:spMkLst>
        </pc:spChg>
        <pc:spChg chg="mod">
          <ac:chgData name="Wang, Binxu" userId="9b20ddcf-4902-483c-b31e-992bc5b4f08d" providerId="ADAL" clId="{E9CA6B0A-49F7-4DE0-B448-99B71296AAC4}" dt="2021-10-18T04:54:54.873" v="4203" actId="207"/>
          <ac:spMkLst>
            <pc:docMk/>
            <pc:sldMk cId="392596125" sldId="279"/>
            <ac:spMk id="6" creationId="{FBB87CF1-D791-4448-8DB7-6EB01649AF0A}"/>
          </ac:spMkLst>
        </pc:spChg>
      </pc:sldChg>
      <pc:sldChg chg="add del">
        <pc:chgData name="Wang, Binxu" userId="9b20ddcf-4902-483c-b31e-992bc5b4f08d" providerId="ADAL" clId="{E9CA6B0A-49F7-4DE0-B448-99B71296AAC4}" dt="2021-10-18T06:39:49.597" v="6287" actId="2696"/>
        <pc:sldMkLst>
          <pc:docMk/>
          <pc:sldMk cId="635455439" sldId="279"/>
        </pc:sldMkLst>
      </pc:sldChg>
      <pc:sldChg chg="add">
        <pc:chgData name="Wang, Binxu" userId="9b20ddcf-4902-483c-b31e-992bc5b4f08d" providerId="ADAL" clId="{E9CA6B0A-49F7-4DE0-B448-99B71296AAC4}" dt="2021-10-18T06:39:53.430" v="6288"/>
        <pc:sldMkLst>
          <pc:docMk/>
          <pc:sldMk cId="2665107052" sldId="279"/>
        </pc:sldMkLst>
      </pc:sldChg>
      <pc:sldChg chg="new del">
        <pc:chgData name="Wang, Binxu" userId="9b20ddcf-4902-483c-b31e-992bc5b4f08d" providerId="ADAL" clId="{E9CA6B0A-49F7-4DE0-B448-99B71296AAC4}" dt="2021-10-18T04:57:19.849" v="4275" actId="47"/>
        <pc:sldMkLst>
          <pc:docMk/>
          <pc:sldMk cId="1723058685" sldId="280"/>
        </pc:sldMkLst>
      </pc:sldChg>
      <pc:sldChg chg="add">
        <pc:chgData name="Wang, Binxu" userId="9b20ddcf-4902-483c-b31e-992bc5b4f08d" providerId="ADAL" clId="{E9CA6B0A-49F7-4DE0-B448-99B71296AAC4}" dt="2021-10-18T06:39:53.430" v="6288"/>
        <pc:sldMkLst>
          <pc:docMk/>
          <pc:sldMk cId="1855504479" sldId="281"/>
        </pc:sldMkLst>
      </pc:sldChg>
      <pc:sldChg chg="add del mod modShow">
        <pc:chgData name="Wang, Binxu" userId="9b20ddcf-4902-483c-b31e-992bc5b4f08d" providerId="ADAL" clId="{E9CA6B0A-49F7-4DE0-B448-99B71296AAC4}" dt="2021-10-18T06:39:49.597" v="6287" actId="2696"/>
        <pc:sldMkLst>
          <pc:docMk/>
          <pc:sldMk cId="2750495591" sldId="281"/>
        </pc:sldMkLst>
      </pc:sldChg>
      <pc:sldChg chg="add del">
        <pc:chgData name="Wang, Binxu" userId="9b20ddcf-4902-483c-b31e-992bc5b4f08d" providerId="ADAL" clId="{E9CA6B0A-49F7-4DE0-B448-99B71296AAC4}" dt="2021-10-18T05:10:03.963" v="4407" actId="2696"/>
        <pc:sldMkLst>
          <pc:docMk/>
          <pc:sldMk cId="3006626987" sldId="281"/>
        </pc:sldMkLst>
      </pc:sldChg>
      <pc:sldChg chg="add del">
        <pc:chgData name="Wang, Binxu" userId="9b20ddcf-4902-483c-b31e-992bc5b4f08d" providerId="ADAL" clId="{E9CA6B0A-49F7-4DE0-B448-99B71296AAC4}" dt="2021-10-18T05:02:38.758" v="4298" actId="47"/>
        <pc:sldMkLst>
          <pc:docMk/>
          <pc:sldMk cId="1092274862" sldId="282"/>
        </pc:sldMkLst>
      </pc:sldChg>
      <pc:sldChg chg="add">
        <pc:chgData name="Wang, Binxu" userId="9b20ddcf-4902-483c-b31e-992bc5b4f08d" providerId="ADAL" clId="{E9CA6B0A-49F7-4DE0-B448-99B71296AAC4}" dt="2021-10-18T06:39:53.430" v="6288"/>
        <pc:sldMkLst>
          <pc:docMk/>
          <pc:sldMk cId="56946386" sldId="283"/>
        </pc:sldMkLst>
      </pc:sldChg>
      <pc:sldChg chg="addSp delSp modSp add del mod">
        <pc:chgData name="Wang, Binxu" userId="9b20ddcf-4902-483c-b31e-992bc5b4f08d" providerId="ADAL" clId="{E9CA6B0A-49F7-4DE0-B448-99B71296AAC4}" dt="2021-10-18T04:58:57.008" v="4283"/>
        <pc:sldMkLst>
          <pc:docMk/>
          <pc:sldMk cId="1114605742" sldId="283"/>
        </pc:sldMkLst>
        <pc:spChg chg="add del mod">
          <ac:chgData name="Wang, Binxu" userId="9b20ddcf-4902-483c-b31e-992bc5b4f08d" providerId="ADAL" clId="{E9CA6B0A-49F7-4DE0-B448-99B71296AAC4}" dt="2021-10-18T04:58:56.213" v="4282" actId="767"/>
          <ac:spMkLst>
            <pc:docMk/>
            <pc:sldMk cId="1114605742" sldId="283"/>
            <ac:spMk id="9" creationId="{E85D6F6F-97C0-48D5-811E-1C239911532B}"/>
          </ac:spMkLst>
        </pc:spChg>
        <pc:cxnChg chg="add del">
          <ac:chgData name="Wang, Binxu" userId="9b20ddcf-4902-483c-b31e-992bc5b4f08d" providerId="ADAL" clId="{E9CA6B0A-49F7-4DE0-B448-99B71296AAC4}" dt="2021-10-18T04:58:32.837" v="4278" actId="11529"/>
          <ac:cxnSpMkLst>
            <pc:docMk/>
            <pc:sldMk cId="1114605742" sldId="283"/>
            <ac:cxnSpMk id="8" creationId="{D47F5D56-ADC9-4E86-869F-2685AD9948E9}"/>
          </ac:cxnSpMkLst>
        </pc:cxnChg>
      </pc:sldChg>
      <pc:sldChg chg="add del mod modShow">
        <pc:chgData name="Wang, Binxu" userId="9b20ddcf-4902-483c-b31e-992bc5b4f08d" providerId="ADAL" clId="{E9CA6B0A-49F7-4DE0-B448-99B71296AAC4}" dt="2021-10-18T06:39:49.597" v="6287" actId="2696"/>
        <pc:sldMkLst>
          <pc:docMk/>
          <pc:sldMk cId="2610345412" sldId="283"/>
        </pc:sldMkLst>
      </pc:sldChg>
      <pc:sldChg chg="addSp delSp modSp add del mod">
        <pc:chgData name="Wang, Binxu" userId="9b20ddcf-4902-483c-b31e-992bc5b4f08d" providerId="ADAL" clId="{E9CA6B0A-49F7-4DE0-B448-99B71296AAC4}" dt="2021-10-18T05:10:03.963" v="4407" actId="2696"/>
        <pc:sldMkLst>
          <pc:docMk/>
          <pc:sldMk cId="2819272361" sldId="283"/>
        </pc:sldMkLst>
        <pc:spChg chg="mod">
          <ac:chgData name="Wang, Binxu" userId="9b20ddcf-4902-483c-b31e-992bc5b4f08d" providerId="ADAL" clId="{E9CA6B0A-49F7-4DE0-B448-99B71296AAC4}" dt="2021-10-18T05:07:08.073" v="4402" actId="1076"/>
          <ac:spMkLst>
            <pc:docMk/>
            <pc:sldMk cId="2819272361" sldId="283"/>
            <ac:spMk id="4" creationId="{7973B1F0-C8EE-4687-9B4A-5869795C5E5E}"/>
          </ac:spMkLst>
        </pc:spChg>
        <pc:spChg chg="ord">
          <ac:chgData name="Wang, Binxu" userId="9b20ddcf-4902-483c-b31e-992bc5b4f08d" providerId="ADAL" clId="{E9CA6B0A-49F7-4DE0-B448-99B71296AAC4}" dt="2021-10-18T05:07:17.936" v="4405" actId="166"/>
          <ac:spMkLst>
            <pc:docMk/>
            <pc:sldMk cId="2819272361" sldId="283"/>
            <ac:spMk id="5" creationId="{7C25CBBE-1D30-4FCA-A83E-5AE8DB0D2FE6}"/>
          </ac:spMkLst>
        </pc:spChg>
        <pc:spChg chg="mod">
          <ac:chgData name="Wang, Binxu" userId="9b20ddcf-4902-483c-b31e-992bc5b4f08d" providerId="ADAL" clId="{E9CA6B0A-49F7-4DE0-B448-99B71296AAC4}" dt="2021-10-18T05:00:39.721" v="4295" actId="1076"/>
          <ac:spMkLst>
            <pc:docMk/>
            <pc:sldMk cId="2819272361" sldId="283"/>
            <ac:spMk id="6" creationId="{FBB87CF1-D791-4448-8DB7-6EB01649AF0A}"/>
          </ac:spMkLst>
        </pc:spChg>
        <pc:spChg chg="add del">
          <ac:chgData name="Wang, Binxu" userId="9b20ddcf-4902-483c-b31e-992bc5b4f08d" providerId="ADAL" clId="{E9CA6B0A-49F7-4DE0-B448-99B71296AAC4}" dt="2021-10-18T04:59:39.604" v="4288" actId="11529"/>
          <ac:spMkLst>
            <pc:docMk/>
            <pc:sldMk cId="2819272361" sldId="283"/>
            <ac:spMk id="9" creationId="{D122FB3B-6C4F-43E0-81CA-8028AFEB22A7}"/>
          </ac:spMkLst>
        </pc:spChg>
        <pc:spChg chg="add mod ord">
          <ac:chgData name="Wang, Binxu" userId="9b20ddcf-4902-483c-b31e-992bc5b4f08d" providerId="ADAL" clId="{E9CA6B0A-49F7-4DE0-B448-99B71296AAC4}" dt="2021-10-18T05:02:21.923" v="4297" actId="167"/>
          <ac:spMkLst>
            <pc:docMk/>
            <pc:sldMk cId="2819272361" sldId="283"/>
            <ac:spMk id="10" creationId="{03C1DC70-992F-4ECC-B381-C50AC0F4CA13}"/>
          </ac:spMkLst>
        </pc:spChg>
        <pc:spChg chg="add mod">
          <ac:chgData name="Wang, Binxu" userId="9b20ddcf-4902-483c-b31e-992bc5b4f08d" providerId="ADAL" clId="{E9CA6B0A-49F7-4DE0-B448-99B71296AAC4}" dt="2021-10-18T05:07:14.531" v="4404" actId="207"/>
          <ac:spMkLst>
            <pc:docMk/>
            <pc:sldMk cId="2819272361" sldId="283"/>
            <ac:spMk id="11" creationId="{24C59F67-7C08-4BA7-BC8F-30AAE370E15D}"/>
          </ac:spMkLst>
        </pc:spChg>
        <pc:cxnChg chg="add del">
          <ac:chgData name="Wang, Binxu" userId="9b20ddcf-4902-483c-b31e-992bc5b4f08d" providerId="ADAL" clId="{E9CA6B0A-49F7-4DE0-B448-99B71296AAC4}" dt="2021-10-18T04:59:22.276" v="4286" actId="11529"/>
          <ac:cxnSpMkLst>
            <pc:docMk/>
            <pc:sldMk cId="2819272361" sldId="283"/>
            <ac:cxnSpMk id="8" creationId="{AA9FEEF7-8E5E-4383-8A81-87ABB865CF26}"/>
          </ac:cxnSpMkLst>
        </pc:cxnChg>
      </pc:sldChg>
      <pc:sldChg chg="add">
        <pc:chgData name="Wang, Binxu" userId="9b20ddcf-4902-483c-b31e-992bc5b4f08d" providerId="ADAL" clId="{E9CA6B0A-49F7-4DE0-B448-99B71296AAC4}" dt="2021-10-18T06:39:53.430" v="6288"/>
        <pc:sldMkLst>
          <pc:docMk/>
          <pc:sldMk cId="894162869" sldId="284"/>
        </pc:sldMkLst>
      </pc:sldChg>
      <pc:sldChg chg="add del">
        <pc:chgData name="Wang, Binxu" userId="9b20ddcf-4902-483c-b31e-992bc5b4f08d" providerId="ADAL" clId="{E9CA6B0A-49F7-4DE0-B448-99B71296AAC4}" dt="2021-10-18T06:39:49.597" v="6287" actId="2696"/>
        <pc:sldMkLst>
          <pc:docMk/>
          <pc:sldMk cId="1029402444" sldId="284"/>
        </pc:sldMkLst>
      </pc:sldChg>
      <pc:sldChg chg="modSp add del mod ord">
        <pc:chgData name="Wang, Binxu" userId="9b20ddcf-4902-483c-b31e-992bc5b4f08d" providerId="ADAL" clId="{E9CA6B0A-49F7-4DE0-B448-99B71296AAC4}" dt="2021-10-18T05:10:03.963" v="4407" actId="2696"/>
        <pc:sldMkLst>
          <pc:docMk/>
          <pc:sldMk cId="2317513990" sldId="284"/>
        </pc:sldMkLst>
        <pc:spChg chg="mod">
          <ac:chgData name="Wang, Binxu" userId="9b20ddcf-4902-483c-b31e-992bc5b4f08d" providerId="ADAL" clId="{E9CA6B0A-49F7-4DE0-B448-99B71296AAC4}" dt="2021-10-18T05:03:35.940" v="4303" actId="207"/>
          <ac:spMkLst>
            <pc:docMk/>
            <pc:sldMk cId="2317513990" sldId="284"/>
            <ac:spMk id="4" creationId="{7973B1F0-C8EE-4687-9B4A-5869795C5E5E}"/>
          </ac:spMkLst>
        </pc:spChg>
        <pc:spChg chg="mod">
          <ac:chgData name="Wang, Binxu" userId="9b20ddcf-4902-483c-b31e-992bc5b4f08d" providerId="ADAL" clId="{E9CA6B0A-49F7-4DE0-B448-99B71296AAC4}" dt="2021-10-18T05:03:43.911" v="4304" actId="207"/>
          <ac:spMkLst>
            <pc:docMk/>
            <pc:sldMk cId="2317513990" sldId="284"/>
            <ac:spMk id="5" creationId="{7C25CBBE-1D30-4FCA-A83E-5AE8DB0D2FE6}"/>
          </ac:spMkLst>
        </pc:spChg>
        <pc:spChg chg="mod">
          <ac:chgData name="Wang, Binxu" userId="9b20ddcf-4902-483c-b31e-992bc5b4f08d" providerId="ADAL" clId="{E9CA6B0A-49F7-4DE0-B448-99B71296AAC4}" dt="2021-10-18T05:03:23.151" v="4302" actId="207"/>
          <ac:spMkLst>
            <pc:docMk/>
            <pc:sldMk cId="2317513990" sldId="284"/>
            <ac:spMk id="6" creationId="{FBB87CF1-D791-4448-8DB7-6EB01649AF0A}"/>
          </ac:spMkLst>
        </pc:spChg>
      </pc:sldChg>
      <pc:sldChg chg="add del ord">
        <pc:chgData name="Wang, Binxu" userId="9b20ddcf-4902-483c-b31e-992bc5b4f08d" providerId="ADAL" clId="{E9CA6B0A-49F7-4DE0-B448-99B71296AAC4}" dt="2021-10-18T05:10:03.963" v="4407" actId="2696"/>
        <pc:sldMkLst>
          <pc:docMk/>
          <pc:sldMk cId="2566010919" sldId="285"/>
        </pc:sldMkLst>
      </pc:sldChg>
      <pc:sldChg chg="add">
        <pc:chgData name="Wang, Binxu" userId="9b20ddcf-4902-483c-b31e-992bc5b4f08d" providerId="ADAL" clId="{E9CA6B0A-49F7-4DE0-B448-99B71296AAC4}" dt="2021-10-18T06:39:53.430" v="6288"/>
        <pc:sldMkLst>
          <pc:docMk/>
          <pc:sldMk cId="3731801923" sldId="285"/>
        </pc:sldMkLst>
      </pc:sldChg>
      <pc:sldChg chg="add del">
        <pc:chgData name="Wang, Binxu" userId="9b20ddcf-4902-483c-b31e-992bc5b4f08d" providerId="ADAL" clId="{E9CA6B0A-49F7-4DE0-B448-99B71296AAC4}" dt="2021-10-18T06:39:49.597" v="6287" actId="2696"/>
        <pc:sldMkLst>
          <pc:docMk/>
          <pc:sldMk cId="3866013554" sldId="285"/>
        </pc:sldMkLst>
      </pc:sldChg>
      <pc:sldChg chg="addSp delSp modSp new mod modAnim modNotesTx">
        <pc:chgData name="Wang, Binxu" userId="9b20ddcf-4902-483c-b31e-992bc5b4f08d" providerId="ADAL" clId="{E9CA6B0A-49F7-4DE0-B448-99B71296AAC4}" dt="2021-10-18T06:54:50.557" v="6441" actId="14100"/>
        <pc:sldMkLst>
          <pc:docMk/>
          <pc:sldMk cId="700400259" sldId="286"/>
        </pc:sldMkLst>
        <pc:spChg chg="mod">
          <ac:chgData name="Wang, Binxu" userId="9b20ddcf-4902-483c-b31e-992bc5b4f08d" providerId="ADAL" clId="{E9CA6B0A-49F7-4DE0-B448-99B71296AAC4}" dt="2021-10-18T06:17:23.403" v="5298" actId="1076"/>
          <ac:spMkLst>
            <pc:docMk/>
            <pc:sldMk cId="700400259" sldId="286"/>
            <ac:spMk id="2" creationId="{56E6A490-4779-4A5E-AA1C-9519508030F4}"/>
          </ac:spMkLst>
        </pc:spChg>
        <pc:spChg chg="del mod">
          <ac:chgData name="Wang, Binxu" userId="9b20ddcf-4902-483c-b31e-992bc5b4f08d" providerId="ADAL" clId="{E9CA6B0A-49F7-4DE0-B448-99B71296AAC4}" dt="2021-10-18T06:19:44.084" v="5306"/>
          <ac:spMkLst>
            <pc:docMk/>
            <pc:sldMk cId="700400259" sldId="286"/>
            <ac:spMk id="3" creationId="{EB9162A8-A2FF-4E92-9F2C-B236648F7E9A}"/>
          </ac:spMkLst>
        </pc:spChg>
        <pc:spChg chg="add mod">
          <ac:chgData name="Wang, Binxu" userId="9b20ddcf-4902-483c-b31e-992bc5b4f08d" providerId="ADAL" clId="{E9CA6B0A-49F7-4DE0-B448-99B71296AAC4}" dt="2021-10-18T06:17:18.398" v="5297" actId="1076"/>
          <ac:spMkLst>
            <pc:docMk/>
            <pc:sldMk cId="700400259" sldId="286"/>
            <ac:spMk id="4" creationId="{CD007A8B-3824-478F-AD9F-F4584FEDFABF}"/>
          </ac:spMkLst>
        </pc:spChg>
        <pc:spChg chg="add mod">
          <ac:chgData name="Wang, Binxu" userId="9b20ddcf-4902-483c-b31e-992bc5b4f08d" providerId="ADAL" clId="{E9CA6B0A-49F7-4DE0-B448-99B71296AAC4}" dt="2021-10-18T06:17:18.398" v="5297" actId="1076"/>
          <ac:spMkLst>
            <pc:docMk/>
            <pc:sldMk cId="700400259" sldId="286"/>
            <ac:spMk id="5" creationId="{A1DB6AB2-0270-4194-B762-F73CD4F9C1FF}"/>
          </ac:spMkLst>
        </pc:spChg>
        <pc:spChg chg="add mod">
          <ac:chgData name="Wang, Binxu" userId="9b20ddcf-4902-483c-b31e-992bc5b4f08d" providerId="ADAL" clId="{E9CA6B0A-49F7-4DE0-B448-99B71296AAC4}" dt="2021-10-18T06:17:18.398" v="5297" actId="1076"/>
          <ac:spMkLst>
            <pc:docMk/>
            <pc:sldMk cId="700400259" sldId="286"/>
            <ac:spMk id="6" creationId="{1AFEE071-9F55-4E91-83EE-A7FC7456ADCD}"/>
          </ac:spMkLst>
        </pc:spChg>
        <pc:spChg chg="add mod">
          <ac:chgData name="Wang, Binxu" userId="9b20ddcf-4902-483c-b31e-992bc5b4f08d" providerId="ADAL" clId="{E9CA6B0A-49F7-4DE0-B448-99B71296AAC4}" dt="2021-10-18T06:54:50.557" v="6441" actId="14100"/>
          <ac:spMkLst>
            <pc:docMk/>
            <pc:sldMk cId="700400259" sldId="286"/>
            <ac:spMk id="7" creationId="{BFE19182-A805-4674-B06E-2BD5A43BCF46}"/>
          </ac:spMkLst>
        </pc:spChg>
        <pc:spChg chg="add mod">
          <ac:chgData name="Wang, Binxu" userId="9b20ddcf-4902-483c-b31e-992bc5b4f08d" providerId="ADAL" clId="{E9CA6B0A-49F7-4DE0-B448-99B71296AAC4}" dt="2021-10-18T06:17:18.398" v="5297" actId="1076"/>
          <ac:spMkLst>
            <pc:docMk/>
            <pc:sldMk cId="700400259" sldId="286"/>
            <ac:spMk id="8" creationId="{72D6444C-0D86-48E6-B033-076AC179E0FB}"/>
          </ac:spMkLst>
        </pc:spChg>
        <pc:spChg chg="add mod">
          <ac:chgData name="Wang, Binxu" userId="9b20ddcf-4902-483c-b31e-992bc5b4f08d" providerId="ADAL" clId="{E9CA6B0A-49F7-4DE0-B448-99B71296AAC4}" dt="2021-10-18T06:17:18.398" v="5297" actId="1076"/>
          <ac:spMkLst>
            <pc:docMk/>
            <pc:sldMk cId="700400259" sldId="286"/>
            <ac:spMk id="9" creationId="{4F0B58DA-3EBA-4381-86BC-54FE00C52734}"/>
          </ac:spMkLst>
        </pc:spChg>
        <pc:spChg chg="add mod">
          <ac:chgData name="Wang, Binxu" userId="9b20ddcf-4902-483c-b31e-992bc5b4f08d" providerId="ADAL" clId="{E9CA6B0A-49F7-4DE0-B448-99B71296AAC4}" dt="2021-10-18T06:17:18.398" v="5297" actId="1076"/>
          <ac:spMkLst>
            <pc:docMk/>
            <pc:sldMk cId="700400259" sldId="286"/>
            <ac:spMk id="10" creationId="{BA3AB51F-09A0-47B0-B5EC-0153AC5AF6F7}"/>
          </ac:spMkLst>
        </pc:spChg>
        <pc:spChg chg="add mod">
          <ac:chgData name="Wang, Binxu" userId="9b20ddcf-4902-483c-b31e-992bc5b4f08d" providerId="ADAL" clId="{E9CA6B0A-49F7-4DE0-B448-99B71296AAC4}" dt="2021-10-18T06:17:18.398" v="5297" actId="1076"/>
          <ac:spMkLst>
            <pc:docMk/>
            <pc:sldMk cId="700400259" sldId="286"/>
            <ac:spMk id="11" creationId="{E13AC817-C80B-4D1D-A219-0D9C549E1D68}"/>
          </ac:spMkLst>
        </pc:spChg>
        <pc:spChg chg="add mod">
          <ac:chgData name="Wang, Binxu" userId="9b20ddcf-4902-483c-b31e-992bc5b4f08d" providerId="ADAL" clId="{E9CA6B0A-49F7-4DE0-B448-99B71296AAC4}" dt="2021-10-18T06:17:18.398" v="5297" actId="1076"/>
          <ac:spMkLst>
            <pc:docMk/>
            <pc:sldMk cId="700400259" sldId="286"/>
            <ac:spMk id="12" creationId="{8A185677-968B-4147-BD2E-FA81F5A0DB9D}"/>
          </ac:spMkLst>
        </pc:spChg>
        <pc:spChg chg="add mod">
          <ac:chgData name="Wang, Binxu" userId="9b20ddcf-4902-483c-b31e-992bc5b4f08d" providerId="ADAL" clId="{E9CA6B0A-49F7-4DE0-B448-99B71296AAC4}" dt="2021-10-18T06:17:18.398" v="5297" actId="1076"/>
          <ac:spMkLst>
            <pc:docMk/>
            <pc:sldMk cId="700400259" sldId="286"/>
            <ac:spMk id="14" creationId="{60A4A637-D1C6-4A11-9088-800B518D9F0D}"/>
          </ac:spMkLst>
        </pc:spChg>
        <pc:spChg chg="add mod">
          <ac:chgData name="Wang, Binxu" userId="9b20ddcf-4902-483c-b31e-992bc5b4f08d" providerId="ADAL" clId="{E9CA6B0A-49F7-4DE0-B448-99B71296AAC4}" dt="2021-10-18T06:21:33.573" v="5459" actId="1076"/>
          <ac:spMkLst>
            <pc:docMk/>
            <pc:sldMk cId="700400259" sldId="286"/>
            <ac:spMk id="15" creationId="{D7B71E48-996A-49FA-8E08-C70CA284011B}"/>
          </ac:spMkLst>
        </pc:spChg>
      </pc:sldChg>
      <pc:sldChg chg="new del">
        <pc:chgData name="Wang, Binxu" userId="9b20ddcf-4902-483c-b31e-992bc5b4f08d" providerId="ADAL" clId="{E9CA6B0A-49F7-4DE0-B448-99B71296AAC4}" dt="2021-10-18T06:29:30.882" v="5681" actId="47"/>
        <pc:sldMkLst>
          <pc:docMk/>
          <pc:sldMk cId="87413939" sldId="287"/>
        </pc:sldMkLst>
      </pc:sldChg>
      <pc:sldChg chg="delSp modSp add mod ord modAnim">
        <pc:chgData name="Wang, Binxu" userId="9b20ddcf-4902-483c-b31e-992bc5b4f08d" providerId="ADAL" clId="{E9CA6B0A-49F7-4DE0-B448-99B71296AAC4}" dt="2021-10-18T06:32:43.359" v="5958"/>
        <pc:sldMkLst>
          <pc:docMk/>
          <pc:sldMk cId="2095164946" sldId="287"/>
        </pc:sldMkLst>
        <pc:spChg chg="mod">
          <ac:chgData name="Wang, Binxu" userId="9b20ddcf-4902-483c-b31e-992bc5b4f08d" providerId="ADAL" clId="{E9CA6B0A-49F7-4DE0-B448-99B71296AAC4}" dt="2021-10-18T06:29:42.256" v="5710" actId="20577"/>
          <ac:spMkLst>
            <pc:docMk/>
            <pc:sldMk cId="2095164946" sldId="287"/>
            <ac:spMk id="2" creationId="{2355B32F-45C9-4BB1-86F5-6193B28180B4}"/>
          </ac:spMkLst>
        </pc:spChg>
        <pc:spChg chg="mod">
          <ac:chgData name="Wang, Binxu" userId="9b20ddcf-4902-483c-b31e-992bc5b4f08d" providerId="ADAL" clId="{E9CA6B0A-49F7-4DE0-B448-99B71296AAC4}" dt="2021-10-18T06:32:04.337" v="5944" actId="20577"/>
          <ac:spMkLst>
            <pc:docMk/>
            <pc:sldMk cId="2095164946" sldId="287"/>
            <ac:spMk id="3" creationId="{95E6FD40-0CC7-492E-861A-8988BC2E87F4}"/>
          </ac:spMkLst>
        </pc:spChg>
        <pc:picChg chg="del">
          <ac:chgData name="Wang, Binxu" userId="9b20ddcf-4902-483c-b31e-992bc5b4f08d" providerId="ADAL" clId="{E9CA6B0A-49F7-4DE0-B448-99B71296AAC4}" dt="2021-10-18T06:29:44.652" v="5711" actId="478"/>
          <ac:picMkLst>
            <pc:docMk/>
            <pc:sldMk cId="2095164946" sldId="287"/>
            <ac:picMk id="7170" creationId="{9779BC4D-01CE-4A81-89DC-6654D852E7D5}"/>
          </ac:picMkLst>
        </pc:picChg>
      </pc:sldChg>
      <pc:sldChg chg="add del">
        <pc:chgData name="Wang, Binxu" userId="9b20ddcf-4902-483c-b31e-992bc5b4f08d" providerId="ADAL" clId="{E9CA6B0A-49F7-4DE0-B448-99B71296AAC4}" dt="2021-10-18T06:37:17.131" v="6160"/>
        <pc:sldMkLst>
          <pc:docMk/>
          <pc:sldMk cId="333054328" sldId="288"/>
        </pc:sldMkLst>
      </pc:sldChg>
      <pc:sldChg chg="new del ord">
        <pc:chgData name="Wang, Binxu" userId="9b20ddcf-4902-483c-b31e-992bc5b4f08d" providerId="ADAL" clId="{E9CA6B0A-49F7-4DE0-B448-99B71296AAC4}" dt="2021-10-18T07:05:10.162" v="6784" actId="47"/>
        <pc:sldMkLst>
          <pc:docMk/>
          <pc:sldMk cId="3109901421" sldId="288"/>
        </pc:sldMkLst>
      </pc:sldChg>
      <pc:sldChg chg="addSp modSp new mod modAnim">
        <pc:chgData name="Wang, Binxu" userId="9b20ddcf-4902-483c-b31e-992bc5b4f08d" providerId="ADAL" clId="{E9CA6B0A-49F7-4DE0-B448-99B71296AAC4}" dt="2021-10-18T07:16:04.379" v="7269"/>
        <pc:sldMkLst>
          <pc:docMk/>
          <pc:sldMk cId="1196958544" sldId="289"/>
        </pc:sldMkLst>
        <pc:spChg chg="mod">
          <ac:chgData name="Wang, Binxu" userId="9b20ddcf-4902-483c-b31e-992bc5b4f08d" providerId="ADAL" clId="{E9CA6B0A-49F7-4DE0-B448-99B71296AAC4}" dt="2021-10-18T07:11:20.339" v="7062" actId="14100"/>
          <ac:spMkLst>
            <pc:docMk/>
            <pc:sldMk cId="1196958544" sldId="289"/>
            <ac:spMk id="2" creationId="{F7C24AB5-15B9-43F1-865A-1461BFC6528C}"/>
          </ac:spMkLst>
        </pc:spChg>
        <pc:spChg chg="mod">
          <ac:chgData name="Wang, Binxu" userId="9b20ddcf-4902-483c-b31e-992bc5b4f08d" providerId="ADAL" clId="{E9CA6B0A-49F7-4DE0-B448-99B71296AAC4}" dt="2021-10-18T07:15:45.233" v="7268" actId="20577"/>
          <ac:spMkLst>
            <pc:docMk/>
            <pc:sldMk cId="1196958544" sldId="289"/>
            <ac:spMk id="3" creationId="{D45EE5EF-FFC2-4569-9796-1F928523B016}"/>
          </ac:spMkLst>
        </pc:spChg>
        <pc:picChg chg="add mod">
          <ac:chgData name="Wang, Binxu" userId="9b20ddcf-4902-483c-b31e-992bc5b4f08d" providerId="ADAL" clId="{E9CA6B0A-49F7-4DE0-B448-99B71296AAC4}" dt="2021-10-18T07:11:39.153" v="7067" actId="1076"/>
          <ac:picMkLst>
            <pc:docMk/>
            <pc:sldMk cId="1196958544" sldId="289"/>
            <ac:picMk id="4" creationId="{15CA2F01-D36A-479C-939E-566A135F1FAA}"/>
          </ac:picMkLst>
        </pc:picChg>
      </pc:sldChg>
      <pc:sldChg chg="addSp modSp new mod">
        <pc:chgData name="Wang, Binxu" userId="9b20ddcf-4902-483c-b31e-992bc5b4f08d" providerId="ADAL" clId="{E9CA6B0A-49F7-4DE0-B448-99B71296AAC4}" dt="2021-10-18T06:59:51.427" v="6683" actId="1076"/>
        <pc:sldMkLst>
          <pc:docMk/>
          <pc:sldMk cId="2907073300" sldId="290"/>
        </pc:sldMkLst>
        <pc:spChg chg="mod">
          <ac:chgData name="Wang, Binxu" userId="9b20ddcf-4902-483c-b31e-992bc5b4f08d" providerId="ADAL" clId="{E9CA6B0A-49F7-4DE0-B448-99B71296AAC4}" dt="2021-10-18T06:59:47.295" v="6682" actId="14100"/>
          <ac:spMkLst>
            <pc:docMk/>
            <pc:sldMk cId="2907073300" sldId="290"/>
            <ac:spMk id="2" creationId="{DC471609-4B63-40A3-9B77-8F9FCA0B7F0E}"/>
          </ac:spMkLst>
        </pc:spChg>
        <pc:spChg chg="add mod">
          <ac:chgData name="Wang, Binxu" userId="9b20ddcf-4902-483c-b31e-992bc5b4f08d" providerId="ADAL" clId="{E9CA6B0A-49F7-4DE0-B448-99B71296AAC4}" dt="2021-10-18T06:59:51.427" v="6683" actId="1076"/>
          <ac:spMkLst>
            <pc:docMk/>
            <pc:sldMk cId="2907073300" sldId="290"/>
            <ac:spMk id="6" creationId="{7313680D-5D20-4186-A457-B01BD2AFFF98}"/>
          </ac:spMkLst>
        </pc:spChg>
        <pc:picChg chg="add mod">
          <ac:chgData name="Wang, Binxu" userId="9b20ddcf-4902-483c-b31e-992bc5b4f08d" providerId="ADAL" clId="{E9CA6B0A-49F7-4DE0-B448-99B71296AAC4}" dt="2021-10-18T06:59:51.427" v="6683" actId="1076"/>
          <ac:picMkLst>
            <pc:docMk/>
            <pc:sldMk cId="2907073300" sldId="290"/>
            <ac:picMk id="5" creationId="{49EFDFA7-8F42-483D-A244-6520C308FD4D}"/>
          </ac:picMkLst>
        </pc:picChg>
      </pc:sldChg>
      <pc:sldChg chg="addSp modSp new mod modAnim">
        <pc:chgData name="Wang, Binxu" userId="9b20ddcf-4902-483c-b31e-992bc5b4f08d" providerId="ADAL" clId="{E9CA6B0A-49F7-4DE0-B448-99B71296AAC4}" dt="2021-10-18T07:11:06.407" v="7057"/>
        <pc:sldMkLst>
          <pc:docMk/>
          <pc:sldMk cId="1168069824" sldId="291"/>
        </pc:sldMkLst>
        <pc:spChg chg="mod">
          <ac:chgData name="Wang, Binxu" userId="9b20ddcf-4902-483c-b31e-992bc5b4f08d" providerId="ADAL" clId="{E9CA6B0A-49F7-4DE0-B448-99B71296AAC4}" dt="2021-10-18T07:07:18.714" v="6938" actId="14100"/>
          <ac:spMkLst>
            <pc:docMk/>
            <pc:sldMk cId="1168069824" sldId="291"/>
            <ac:spMk id="2" creationId="{DDB53A3C-B5E8-4014-B578-0D452CBE25DE}"/>
          </ac:spMkLst>
        </pc:spChg>
        <pc:spChg chg="mod">
          <ac:chgData name="Wang, Binxu" userId="9b20ddcf-4902-483c-b31e-992bc5b4f08d" providerId="ADAL" clId="{E9CA6B0A-49F7-4DE0-B448-99B71296AAC4}" dt="2021-10-18T07:10:47.664" v="7054" actId="114"/>
          <ac:spMkLst>
            <pc:docMk/>
            <pc:sldMk cId="1168069824" sldId="291"/>
            <ac:spMk id="3" creationId="{2BBB35CB-3F65-4F8A-A527-ED477DE192BE}"/>
          </ac:spMkLst>
        </pc:spChg>
        <pc:picChg chg="add mod">
          <ac:chgData name="Wang, Binxu" userId="9b20ddcf-4902-483c-b31e-992bc5b4f08d" providerId="ADAL" clId="{E9CA6B0A-49F7-4DE0-B448-99B71296AAC4}" dt="2021-10-18T07:05:42.402" v="6788" actId="1076"/>
          <ac:picMkLst>
            <pc:docMk/>
            <pc:sldMk cId="1168069824" sldId="291"/>
            <ac:picMk id="10242" creationId="{A5A993DC-4DF2-4EBC-A868-BDFF0CCE2FCE}"/>
          </ac:picMkLst>
        </pc:picChg>
      </pc:sldChg>
      <pc:sldChg chg="modSp new mod">
        <pc:chgData name="Wang, Binxu" userId="9b20ddcf-4902-483c-b31e-992bc5b4f08d" providerId="ADAL" clId="{E9CA6B0A-49F7-4DE0-B448-99B71296AAC4}" dt="2021-10-18T07:17:39.124" v="7404" actId="20577"/>
        <pc:sldMkLst>
          <pc:docMk/>
          <pc:sldMk cId="2026734650" sldId="292"/>
        </pc:sldMkLst>
        <pc:spChg chg="mod">
          <ac:chgData name="Wang, Binxu" userId="9b20ddcf-4902-483c-b31e-992bc5b4f08d" providerId="ADAL" clId="{E9CA6B0A-49F7-4DE0-B448-99B71296AAC4}" dt="2021-10-18T07:16:21.624" v="7294" actId="20577"/>
          <ac:spMkLst>
            <pc:docMk/>
            <pc:sldMk cId="2026734650" sldId="292"/>
            <ac:spMk id="2" creationId="{1296F973-3FA2-42A9-BA31-A74BFD611C50}"/>
          </ac:spMkLst>
        </pc:spChg>
        <pc:spChg chg="mod">
          <ac:chgData name="Wang, Binxu" userId="9b20ddcf-4902-483c-b31e-992bc5b4f08d" providerId="ADAL" clId="{E9CA6B0A-49F7-4DE0-B448-99B71296AAC4}" dt="2021-10-18T07:17:39.124" v="7404" actId="20577"/>
          <ac:spMkLst>
            <pc:docMk/>
            <pc:sldMk cId="2026734650" sldId="292"/>
            <ac:spMk id="3" creationId="{09CAFC62-60B1-4F62-B4A2-F629DD95F2F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14507-83FD-45A0-BE37-881BA982D5D1}" type="datetimeFigureOut">
              <a:rPr lang="en-US" smtClean="0"/>
              <a:t>10/18/2021</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7EA10-FA92-4878-B9E5-4AF8F3F9B921}" type="slidenum">
              <a:rPr lang="en-US" smtClean="0"/>
              <a:t>‹#›</a:t>
            </a:fld>
            <a:endParaRPr lang="en-US"/>
          </a:p>
        </p:txBody>
      </p:sp>
    </p:spTree>
    <p:extLst>
      <p:ext uri="{BB962C8B-B14F-4D97-AF65-F5344CB8AC3E}">
        <p14:creationId xmlns:p14="http://schemas.microsoft.com/office/powerpoint/2010/main" val="2886777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Similarly, I’ll review relevant concepts to HW2 </a:t>
            </a:r>
          </a:p>
        </p:txBody>
      </p:sp>
      <p:sp>
        <p:nvSpPr>
          <p:cNvPr id="4" name="灯片编号占位符 3"/>
          <p:cNvSpPr>
            <a:spLocks noGrp="1"/>
          </p:cNvSpPr>
          <p:nvPr>
            <p:ph type="sldNum" sz="quarter" idx="5"/>
          </p:nvPr>
        </p:nvSpPr>
        <p:spPr/>
        <p:txBody>
          <a:bodyPr/>
          <a:lstStyle/>
          <a:p>
            <a:fld id="{B727EA10-FA92-4878-B9E5-4AF8F3F9B921}" type="slidenum">
              <a:rPr lang="en-US" smtClean="0"/>
              <a:t>1</a:t>
            </a:fld>
            <a:endParaRPr lang="en-US"/>
          </a:p>
        </p:txBody>
      </p:sp>
    </p:spTree>
    <p:extLst>
      <p:ext uri="{BB962C8B-B14F-4D97-AF65-F5344CB8AC3E}">
        <p14:creationId xmlns:p14="http://schemas.microsoft.com/office/powerpoint/2010/main" val="1012682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One general comment or statement is as computational neuroscientist, </a:t>
            </a:r>
          </a:p>
          <a:p>
            <a:r>
              <a:rPr lang="en-US"/>
              <a:t>We should embrace or look at the complexity of biological system, but not be despair. </a:t>
            </a:r>
          </a:p>
          <a:p>
            <a:r>
              <a:rPr lang="en-US"/>
              <a:t>Know the complex and simplify the complex into understandable terms. </a:t>
            </a:r>
          </a:p>
          <a:p>
            <a:endParaRPr lang="en-US"/>
          </a:p>
        </p:txBody>
      </p:sp>
      <p:sp>
        <p:nvSpPr>
          <p:cNvPr id="4" name="灯片编号占位符 3"/>
          <p:cNvSpPr>
            <a:spLocks noGrp="1"/>
          </p:cNvSpPr>
          <p:nvPr>
            <p:ph type="sldNum" sz="quarter" idx="5"/>
          </p:nvPr>
        </p:nvSpPr>
        <p:spPr/>
        <p:txBody>
          <a:bodyPr/>
          <a:lstStyle/>
          <a:p>
            <a:fld id="{B727EA10-FA92-4878-B9E5-4AF8F3F9B921}" type="slidenum">
              <a:rPr lang="en-US" smtClean="0"/>
              <a:t>23</a:t>
            </a:fld>
            <a:endParaRPr lang="en-US"/>
          </a:p>
        </p:txBody>
      </p:sp>
    </p:spTree>
    <p:extLst>
      <p:ext uri="{BB962C8B-B14F-4D97-AF65-F5344CB8AC3E}">
        <p14:creationId xmlns:p14="http://schemas.microsoft.com/office/powerpoint/2010/main" val="160651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You don’t have to memorize this but this is useful in explain many things! </a:t>
            </a:r>
          </a:p>
        </p:txBody>
      </p:sp>
      <p:sp>
        <p:nvSpPr>
          <p:cNvPr id="4" name="灯片编号占位符 3"/>
          <p:cNvSpPr>
            <a:spLocks noGrp="1"/>
          </p:cNvSpPr>
          <p:nvPr>
            <p:ph type="sldNum" sz="quarter" idx="5"/>
          </p:nvPr>
        </p:nvSpPr>
        <p:spPr/>
        <p:txBody>
          <a:bodyPr/>
          <a:lstStyle/>
          <a:p>
            <a:fld id="{B727EA10-FA92-4878-B9E5-4AF8F3F9B921}" type="slidenum">
              <a:rPr lang="en-US" smtClean="0"/>
              <a:t>27</a:t>
            </a:fld>
            <a:endParaRPr lang="en-US"/>
          </a:p>
        </p:txBody>
      </p:sp>
    </p:spTree>
    <p:extLst>
      <p:ext uri="{BB962C8B-B14F-4D97-AF65-F5344CB8AC3E}">
        <p14:creationId xmlns:p14="http://schemas.microsoft.com/office/powerpoint/2010/main" val="303617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Water color illusion.</a:t>
            </a:r>
          </a:p>
        </p:txBody>
      </p:sp>
      <p:sp>
        <p:nvSpPr>
          <p:cNvPr id="4" name="灯片编号占位符 3"/>
          <p:cNvSpPr>
            <a:spLocks noGrp="1"/>
          </p:cNvSpPr>
          <p:nvPr>
            <p:ph type="sldNum" sz="quarter" idx="5"/>
          </p:nvPr>
        </p:nvSpPr>
        <p:spPr/>
        <p:txBody>
          <a:bodyPr/>
          <a:lstStyle/>
          <a:p>
            <a:fld id="{B727EA10-FA92-4878-B9E5-4AF8F3F9B921}" type="slidenum">
              <a:rPr lang="en-US" smtClean="0"/>
              <a:t>32</a:t>
            </a:fld>
            <a:endParaRPr lang="en-US"/>
          </a:p>
        </p:txBody>
      </p:sp>
    </p:spTree>
    <p:extLst>
      <p:ext uri="{BB962C8B-B14F-4D97-AF65-F5344CB8AC3E}">
        <p14:creationId xmlns:p14="http://schemas.microsoft.com/office/powerpoint/2010/main" val="254411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Red Green Blue</a:t>
            </a:r>
          </a:p>
          <a:p>
            <a:r>
              <a:rPr lang="en-US" err="1"/>
              <a:t>LightBlue</a:t>
            </a:r>
            <a:r>
              <a:rPr lang="en-US"/>
              <a:t> cyan yellow</a:t>
            </a:r>
          </a:p>
          <a:p>
            <a:endParaRPr lang="en-US"/>
          </a:p>
          <a:p>
            <a:r>
              <a:rPr lang="en-US"/>
              <a:t>Better when eye fixates. </a:t>
            </a:r>
          </a:p>
        </p:txBody>
      </p:sp>
      <p:sp>
        <p:nvSpPr>
          <p:cNvPr id="4" name="灯片编号占位符 3"/>
          <p:cNvSpPr>
            <a:spLocks noGrp="1"/>
          </p:cNvSpPr>
          <p:nvPr>
            <p:ph type="sldNum" sz="quarter" idx="5"/>
          </p:nvPr>
        </p:nvSpPr>
        <p:spPr/>
        <p:txBody>
          <a:bodyPr/>
          <a:lstStyle/>
          <a:p>
            <a:fld id="{B727EA10-FA92-4878-B9E5-4AF8F3F9B921}" type="slidenum">
              <a:rPr lang="en-US" smtClean="0"/>
              <a:t>34</a:t>
            </a:fld>
            <a:endParaRPr lang="en-US"/>
          </a:p>
        </p:txBody>
      </p:sp>
    </p:spTree>
    <p:extLst>
      <p:ext uri="{BB962C8B-B14F-4D97-AF65-F5344CB8AC3E}">
        <p14:creationId xmlns:p14="http://schemas.microsoft.com/office/powerpoint/2010/main" val="416684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Orc </a:t>
            </a:r>
          </a:p>
        </p:txBody>
      </p:sp>
      <p:sp>
        <p:nvSpPr>
          <p:cNvPr id="4" name="Slide Number Placeholder 3"/>
          <p:cNvSpPr>
            <a:spLocks noGrp="1"/>
          </p:cNvSpPr>
          <p:nvPr>
            <p:ph type="sldNum" sz="quarter" idx="5"/>
          </p:nvPr>
        </p:nvSpPr>
        <p:spPr/>
        <p:txBody>
          <a:bodyPr/>
          <a:lstStyle/>
          <a:p>
            <a:fld id="{B727EA10-FA92-4878-B9E5-4AF8F3F9B921}" type="slidenum">
              <a:rPr lang="en-US" smtClean="0"/>
              <a:t>35</a:t>
            </a:fld>
            <a:endParaRPr lang="en-US"/>
          </a:p>
        </p:txBody>
      </p:sp>
    </p:spTree>
    <p:extLst>
      <p:ext uri="{BB962C8B-B14F-4D97-AF65-F5344CB8AC3E}">
        <p14:creationId xmlns:p14="http://schemas.microsoft.com/office/powerpoint/2010/main" val="3505568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Red Green Blue</a:t>
            </a:r>
          </a:p>
          <a:p>
            <a:r>
              <a:rPr lang="en-US" err="1"/>
              <a:t>LightBlue</a:t>
            </a:r>
            <a:r>
              <a:rPr lang="en-US"/>
              <a:t> cyan yellow</a:t>
            </a:r>
          </a:p>
          <a:p>
            <a:endParaRPr lang="en-US"/>
          </a:p>
          <a:p>
            <a:r>
              <a:rPr lang="en-US"/>
              <a:t>Better when eye fixates. </a:t>
            </a:r>
          </a:p>
        </p:txBody>
      </p:sp>
      <p:sp>
        <p:nvSpPr>
          <p:cNvPr id="4" name="灯片编号占位符 3"/>
          <p:cNvSpPr>
            <a:spLocks noGrp="1"/>
          </p:cNvSpPr>
          <p:nvPr>
            <p:ph type="sldNum" sz="quarter" idx="5"/>
          </p:nvPr>
        </p:nvSpPr>
        <p:spPr/>
        <p:txBody>
          <a:bodyPr/>
          <a:lstStyle/>
          <a:p>
            <a:fld id="{B727EA10-FA92-4878-B9E5-4AF8F3F9B921}" type="slidenum">
              <a:rPr lang="en-US" smtClean="0"/>
              <a:t>36</a:t>
            </a:fld>
            <a:endParaRPr lang="en-US"/>
          </a:p>
        </p:txBody>
      </p:sp>
    </p:spTree>
    <p:extLst>
      <p:ext uri="{BB962C8B-B14F-4D97-AF65-F5344CB8AC3E}">
        <p14:creationId xmlns:p14="http://schemas.microsoft.com/office/powerpoint/2010/main" val="2069342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Red Green Blue</a:t>
            </a:r>
          </a:p>
          <a:p>
            <a:r>
              <a:rPr lang="en-US" err="1"/>
              <a:t>LightBlue</a:t>
            </a:r>
            <a:r>
              <a:rPr lang="en-US"/>
              <a:t> cyan yellow</a:t>
            </a:r>
          </a:p>
          <a:p>
            <a:endParaRPr lang="en-US"/>
          </a:p>
          <a:p>
            <a:r>
              <a:rPr lang="en-US"/>
              <a:t>Better when eye fixates. </a:t>
            </a:r>
          </a:p>
        </p:txBody>
      </p:sp>
      <p:sp>
        <p:nvSpPr>
          <p:cNvPr id="4" name="灯片编号占位符 3"/>
          <p:cNvSpPr>
            <a:spLocks noGrp="1"/>
          </p:cNvSpPr>
          <p:nvPr>
            <p:ph type="sldNum" sz="quarter" idx="5"/>
          </p:nvPr>
        </p:nvSpPr>
        <p:spPr/>
        <p:txBody>
          <a:bodyPr/>
          <a:lstStyle/>
          <a:p>
            <a:fld id="{B727EA10-FA92-4878-B9E5-4AF8F3F9B921}" type="slidenum">
              <a:rPr lang="en-US" smtClean="0"/>
              <a:t>38</a:t>
            </a:fld>
            <a:endParaRPr lang="en-US"/>
          </a:p>
        </p:txBody>
      </p:sp>
    </p:spTree>
    <p:extLst>
      <p:ext uri="{BB962C8B-B14F-4D97-AF65-F5344CB8AC3E}">
        <p14:creationId xmlns:p14="http://schemas.microsoft.com/office/powerpoint/2010/main" val="3050387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In our case, </a:t>
            </a:r>
          </a:p>
          <a:p>
            <a:endParaRPr lang="en-US"/>
          </a:p>
        </p:txBody>
      </p:sp>
      <p:sp>
        <p:nvSpPr>
          <p:cNvPr id="4" name="灯片编号占位符 3"/>
          <p:cNvSpPr>
            <a:spLocks noGrp="1"/>
          </p:cNvSpPr>
          <p:nvPr>
            <p:ph type="sldNum" sz="quarter" idx="5"/>
          </p:nvPr>
        </p:nvSpPr>
        <p:spPr/>
        <p:txBody>
          <a:bodyPr/>
          <a:lstStyle/>
          <a:p>
            <a:fld id="{B727EA10-FA92-4878-B9E5-4AF8F3F9B921}" type="slidenum">
              <a:rPr lang="en-US" smtClean="0"/>
              <a:t>3</a:t>
            </a:fld>
            <a:endParaRPr lang="en-US"/>
          </a:p>
        </p:txBody>
      </p:sp>
    </p:spTree>
    <p:extLst>
      <p:ext uri="{BB962C8B-B14F-4D97-AF65-F5344CB8AC3E}">
        <p14:creationId xmlns:p14="http://schemas.microsoft.com/office/powerpoint/2010/main" val="230012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Actually this solution is the same as that of maximum likelihood estimation.</a:t>
            </a:r>
          </a:p>
          <a:p>
            <a:endParaRPr lang="en-US"/>
          </a:p>
        </p:txBody>
      </p:sp>
      <p:sp>
        <p:nvSpPr>
          <p:cNvPr id="4" name="灯片编号占位符 3"/>
          <p:cNvSpPr>
            <a:spLocks noGrp="1"/>
          </p:cNvSpPr>
          <p:nvPr>
            <p:ph type="sldNum" sz="quarter" idx="5"/>
          </p:nvPr>
        </p:nvSpPr>
        <p:spPr/>
        <p:txBody>
          <a:bodyPr/>
          <a:lstStyle/>
          <a:p>
            <a:fld id="{B727EA10-FA92-4878-B9E5-4AF8F3F9B921}" type="slidenum">
              <a:rPr lang="en-US" smtClean="0"/>
              <a:t>5</a:t>
            </a:fld>
            <a:endParaRPr lang="en-US"/>
          </a:p>
        </p:txBody>
      </p:sp>
    </p:spTree>
    <p:extLst>
      <p:ext uri="{BB962C8B-B14F-4D97-AF65-F5344CB8AC3E}">
        <p14:creationId xmlns:p14="http://schemas.microsoft.com/office/powerpoint/2010/main" val="162411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Model do not always perform the same in training set, test set ! </a:t>
            </a:r>
          </a:p>
          <a:p>
            <a:endParaRPr lang="en-US"/>
          </a:p>
          <a:p>
            <a:r>
              <a:rPr lang="en-US"/>
              <a:t>It’s like you do not always have the same performance for homework vs exams; work vs school. </a:t>
            </a:r>
          </a:p>
          <a:p>
            <a:r>
              <a:rPr lang="en-US"/>
              <a:t>* You study too hard and find a trick that works for homework but not for exams</a:t>
            </a:r>
          </a:p>
          <a:p>
            <a:endParaRPr lang="en-US"/>
          </a:p>
          <a:p>
            <a:endParaRPr lang="en-US"/>
          </a:p>
        </p:txBody>
      </p:sp>
      <p:sp>
        <p:nvSpPr>
          <p:cNvPr id="4" name="灯片编号占位符 3"/>
          <p:cNvSpPr>
            <a:spLocks noGrp="1"/>
          </p:cNvSpPr>
          <p:nvPr>
            <p:ph type="sldNum" sz="quarter" idx="5"/>
          </p:nvPr>
        </p:nvSpPr>
        <p:spPr/>
        <p:txBody>
          <a:bodyPr/>
          <a:lstStyle/>
          <a:p>
            <a:fld id="{B727EA10-FA92-4878-B9E5-4AF8F3F9B921}" type="slidenum">
              <a:rPr lang="en-US" smtClean="0"/>
              <a:t>6</a:t>
            </a:fld>
            <a:endParaRPr lang="en-US"/>
          </a:p>
        </p:txBody>
      </p:sp>
    </p:spTree>
    <p:extLst>
      <p:ext uri="{BB962C8B-B14F-4D97-AF65-F5344CB8AC3E}">
        <p14:creationId xmlns:p14="http://schemas.microsoft.com/office/powerpoint/2010/main" val="14123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Population code, you can decode information from multiple neurons not single ones. </a:t>
            </a:r>
          </a:p>
          <a:p>
            <a:r>
              <a:rPr lang="en-US"/>
              <a:t>Emergent properties of population code but not single. </a:t>
            </a:r>
          </a:p>
          <a:p>
            <a:r>
              <a:rPr lang="en-US"/>
              <a:t>Individual neurons may not be nicely interpretable. </a:t>
            </a:r>
          </a:p>
          <a:p>
            <a:endParaRPr lang="en-US"/>
          </a:p>
        </p:txBody>
      </p:sp>
      <p:sp>
        <p:nvSpPr>
          <p:cNvPr id="4" name="灯片编号占位符 3"/>
          <p:cNvSpPr>
            <a:spLocks noGrp="1"/>
          </p:cNvSpPr>
          <p:nvPr>
            <p:ph type="sldNum" sz="quarter" idx="5"/>
          </p:nvPr>
        </p:nvSpPr>
        <p:spPr/>
        <p:txBody>
          <a:bodyPr/>
          <a:lstStyle/>
          <a:p>
            <a:fld id="{B727EA10-FA92-4878-B9E5-4AF8F3F9B921}" type="slidenum">
              <a:rPr lang="en-US" smtClean="0"/>
              <a:t>8</a:t>
            </a:fld>
            <a:endParaRPr lang="en-US"/>
          </a:p>
        </p:txBody>
      </p:sp>
    </p:spTree>
    <p:extLst>
      <p:ext uri="{BB962C8B-B14F-4D97-AF65-F5344CB8AC3E}">
        <p14:creationId xmlns:p14="http://schemas.microsoft.com/office/powerpoint/2010/main" val="429287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Low dimensional views of high dimensional data. </a:t>
            </a:r>
          </a:p>
          <a:p>
            <a:pPr marL="171450" indent="-171450">
              <a:buFont typeface="Arial" panose="020B0604020202020204" pitchFamily="34" charset="0"/>
              <a:buChar char="•"/>
            </a:pPr>
            <a:r>
              <a:rPr lang="en-US"/>
              <a:t>Projection </a:t>
            </a:r>
          </a:p>
          <a:p>
            <a:pPr marL="171450" indent="-171450">
              <a:buFont typeface="Arial" panose="020B0604020202020204" pitchFamily="34" charset="0"/>
              <a:buChar char="•"/>
            </a:pPr>
            <a:r>
              <a:rPr lang="en-US"/>
              <a:t>Scree plot </a:t>
            </a:r>
          </a:p>
          <a:p>
            <a:pPr marL="171450" indent="-171450">
              <a:buFont typeface="Arial" panose="020B0604020202020204" pitchFamily="34" charset="0"/>
              <a:buChar char="•"/>
            </a:pPr>
            <a:r>
              <a:rPr lang="en-US"/>
              <a:t>Correlation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In your homework </a:t>
            </a:r>
          </a:p>
        </p:txBody>
      </p:sp>
      <p:sp>
        <p:nvSpPr>
          <p:cNvPr id="4" name="灯片编号占位符 3"/>
          <p:cNvSpPr>
            <a:spLocks noGrp="1"/>
          </p:cNvSpPr>
          <p:nvPr>
            <p:ph type="sldNum" sz="quarter" idx="5"/>
          </p:nvPr>
        </p:nvSpPr>
        <p:spPr/>
        <p:txBody>
          <a:bodyPr/>
          <a:lstStyle/>
          <a:p>
            <a:fld id="{B727EA10-FA92-4878-B9E5-4AF8F3F9B921}" type="slidenum">
              <a:rPr lang="en-US" smtClean="0"/>
              <a:t>11</a:t>
            </a:fld>
            <a:endParaRPr lang="en-US"/>
          </a:p>
        </p:txBody>
      </p:sp>
    </p:spTree>
    <p:extLst>
      <p:ext uri="{BB962C8B-B14F-4D97-AF65-F5344CB8AC3E}">
        <p14:creationId xmlns:p14="http://schemas.microsoft.com/office/powerpoint/2010/main" val="2462420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7EA10-FA92-4878-B9E5-4AF8F3F9B921}" type="slidenum">
              <a:rPr lang="en-US" smtClean="0"/>
              <a:t>15</a:t>
            </a:fld>
            <a:endParaRPr lang="en-US"/>
          </a:p>
        </p:txBody>
      </p:sp>
    </p:spTree>
    <p:extLst>
      <p:ext uri="{BB962C8B-B14F-4D97-AF65-F5344CB8AC3E}">
        <p14:creationId xmlns:p14="http://schemas.microsoft.com/office/powerpoint/2010/main" val="23507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Specialized in process one form of input, visual optical input</a:t>
            </a:r>
          </a:p>
          <a:p>
            <a:pPr marL="171450" indent="-171450">
              <a:buFont typeface="Arial" panose="020B0604020202020204" pitchFamily="34" charset="0"/>
              <a:buChar char="•"/>
            </a:pPr>
            <a:r>
              <a:rPr lang="en-US"/>
              <a:t>Same data in different format will not work.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Attention, Eye movement, Recognize person and status, physical interaction, social interaction =&gt; humor </a:t>
            </a:r>
          </a:p>
          <a:p>
            <a:pPr marL="171450" indent="-171450">
              <a:buFont typeface="Arial" panose="020B0604020202020204" pitchFamily="34" charset="0"/>
              <a:buChar char="•"/>
            </a:pPr>
            <a:r>
              <a:rPr lang="en-US"/>
              <a:t>Story or events from a single image </a:t>
            </a:r>
          </a:p>
        </p:txBody>
      </p:sp>
      <p:sp>
        <p:nvSpPr>
          <p:cNvPr id="4" name="灯片编号占位符 3"/>
          <p:cNvSpPr>
            <a:spLocks noGrp="1"/>
          </p:cNvSpPr>
          <p:nvPr>
            <p:ph type="sldNum" sz="quarter" idx="5"/>
          </p:nvPr>
        </p:nvSpPr>
        <p:spPr/>
        <p:txBody>
          <a:bodyPr/>
          <a:lstStyle/>
          <a:p>
            <a:fld id="{B727EA10-FA92-4878-B9E5-4AF8F3F9B921}" type="slidenum">
              <a:rPr lang="en-US" smtClean="0"/>
              <a:t>21</a:t>
            </a:fld>
            <a:endParaRPr lang="en-US"/>
          </a:p>
        </p:txBody>
      </p:sp>
    </p:spTree>
    <p:extLst>
      <p:ext uri="{BB962C8B-B14F-4D97-AF65-F5344CB8AC3E}">
        <p14:creationId xmlns:p14="http://schemas.microsoft.com/office/powerpoint/2010/main" val="7824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t>Same visual input, different prior can affect our perceptions</a:t>
            </a:r>
          </a:p>
          <a:p>
            <a:r>
              <a:rPr lang="en-US"/>
              <a:t>What you see is not the raw data. </a:t>
            </a:r>
          </a:p>
          <a:p>
            <a:endParaRPr lang="en-US"/>
          </a:p>
          <a:p>
            <a:r>
              <a:rPr lang="en-US" b="1" i="0">
                <a:solidFill>
                  <a:srgbClr val="1C1C1C"/>
                </a:solidFill>
                <a:effectLst/>
                <a:latin typeface="franklin_gothic"/>
              </a:rPr>
              <a:t>Illumination assumptions account for individual differences in the perceptual interpretation of a profoundly ambiguous stimulus in the color domain: “The dress”</a:t>
            </a:r>
            <a:endParaRPr lang="en-US"/>
          </a:p>
          <a:p>
            <a:r>
              <a:rPr lang="en-US"/>
              <a:t>https://jov.arvojournals.org/article.aspx?articleid=2617976</a:t>
            </a:r>
          </a:p>
          <a:p>
            <a:r>
              <a:rPr lang="en-US"/>
              <a:t>Night owl see more in dark blue and black early bird see more in white and gold. </a:t>
            </a:r>
          </a:p>
          <a:p>
            <a:r>
              <a:rPr lang="en-US"/>
              <a:t>&gt; Exposed day light vs artificial light may explain. </a:t>
            </a:r>
          </a:p>
        </p:txBody>
      </p:sp>
      <p:sp>
        <p:nvSpPr>
          <p:cNvPr id="4" name="灯片编号占位符 3"/>
          <p:cNvSpPr>
            <a:spLocks noGrp="1"/>
          </p:cNvSpPr>
          <p:nvPr>
            <p:ph type="sldNum" sz="quarter" idx="5"/>
          </p:nvPr>
        </p:nvSpPr>
        <p:spPr/>
        <p:txBody>
          <a:bodyPr/>
          <a:lstStyle/>
          <a:p>
            <a:fld id="{B727EA10-FA92-4878-B9E5-4AF8F3F9B921}" type="slidenum">
              <a:rPr lang="en-US" smtClean="0"/>
              <a:t>22</a:t>
            </a:fld>
            <a:endParaRPr lang="en-US"/>
          </a:p>
        </p:txBody>
      </p:sp>
    </p:spTree>
    <p:extLst>
      <p:ext uri="{BB962C8B-B14F-4D97-AF65-F5344CB8AC3E}">
        <p14:creationId xmlns:p14="http://schemas.microsoft.com/office/powerpoint/2010/main" val="1392068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9E5F20-3986-4A22-AD19-905949203D5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12F9EB51-FFDF-49F4-8C52-C3DE3E6DE2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C8C93EBD-53F0-48F1-92A4-9C1C62780125}"/>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2632EC25-02EB-4299-A130-9997DFBEB937}"/>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21C46A84-28B8-4FD3-A3C2-D680D02F6137}"/>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1978447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51B46E-32C8-4201-9989-CF7D424095A8}"/>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CD78944F-E130-467C-B970-CBD0D96D1D8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9C66F93-B016-4379-B2C1-6D18A180C6DB}"/>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926E1981-06D7-4D89-A910-D71445582196}"/>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FB7A9130-1CF0-4FB9-BCE7-3D30D5CEA9B2}"/>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339223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47F5F7B-ABB0-4C9B-ACF9-96ED61DD4F5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6220F95E-FDD5-4EF3-A412-1FFF7849628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C8F18197-55B0-44BF-8C31-577519375103}"/>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EBAF9C76-2064-4A7B-9591-41D537DEC488}"/>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0BF069ED-767D-4E24-8958-59BF7159B698}"/>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1382415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6EFE36-7E74-4019-B1CE-245A59BCA9B2}"/>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99A27BD9-4024-41A6-8D1D-19F07A9331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B3C3B86B-F57F-4818-BBF5-DCBA6919A2C7}"/>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82829691-EE69-4136-B3FF-4D7ADC762ABD}"/>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FD8278EC-1632-4578-89A3-99D12A73B4BC}"/>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309338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B3B604-4EC3-4A3E-94BA-52FC96C9FED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DBA6CABC-9CC3-4716-A06A-3175E8B81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005069-332C-4D35-83FF-78A974E8339E}"/>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F5FBFB34-4BCF-49D7-B1E6-C056E8878D11}"/>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F38F29F1-1EEB-4AF4-84D1-1D111078EC2D}"/>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252271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7288E-F222-4457-9E2C-9D6BB01BF2CD}"/>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7D51BCA7-0412-4080-B35F-3AC41A3E15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3E444A9D-D85E-4BBD-989C-4C59E5D67C6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43639846-0337-4198-B0FD-6E68A36359A1}"/>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6" name="页脚占位符 5">
            <a:extLst>
              <a:ext uri="{FF2B5EF4-FFF2-40B4-BE49-F238E27FC236}">
                <a16:creationId xmlns:a16="http://schemas.microsoft.com/office/drawing/2014/main" id="{E9AD9433-7DCE-4EA8-809D-C1F2BE811C43}"/>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E1B3D906-52E8-4C28-905E-D3A016B88DD8}"/>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184264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11E03E-314B-444A-B83B-D740E5F82C4C}"/>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0A4B0939-3EEE-40BE-82EC-AC6BC7334B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193EB0-A289-4CBE-AF6D-AA7AF74902F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25D11B8F-1933-4B1D-8E93-8C4738B4E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D480263-151D-4BDD-A01A-958C0E6803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77E9DDB4-893A-4718-8162-DDCB36BFC805}"/>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8" name="页脚占位符 7">
            <a:extLst>
              <a:ext uri="{FF2B5EF4-FFF2-40B4-BE49-F238E27FC236}">
                <a16:creationId xmlns:a16="http://schemas.microsoft.com/office/drawing/2014/main" id="{FCA44DCA-FFB3-450D-BA10-34A540615D83}"/>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BDDE2D68-77E9-4CAD-B03C-9B9DEF45878D}"/>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127623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723F83-D25C-4C17-9A76-276FCC314197}"/>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59400B6B-4BAE-4B88-8F9F-627D8C235DDC}"/>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4" name="页脚占位符 3">
            <a:extLst>
              <a:ext uri="{FF2B5EF4-FFF2-40B4-BE49-F238E27FC236}">
                <a16:creationId xmlns:a16="http://schemas.microsoft.com/office/drawing/2014/main" id="{74752A01-443B-4AA5-BF34-DF4FD0AB2580}"/>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F8D4557F-8D29-4C8D-920C-AC0C23C94A2F}"/>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52524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16B6EA-B394-4620-B895-E7946D4E684F}"/>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3" name="页脚占位符 2">
            <a:extLst>
              <a:ext uri="{FF2B5EF4-FFF2-40B4-BE49-F238E27FC236}">
                <a16:creationId xmlns:a16="http://schemas.microsoft.com/office/drawing/2014/main" id="{3BA95A6C-63F0-4A09-A60F-D119F2827E28}"/>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2773C80D-30C2-466A-A0B7-57357FF2CB58}"/>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18805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7BE958-7500-4DEF-9E8B-A81E80187AA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60ABC6EF-8993-4910-92DD-9D553E85B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414D9707-EAE7-4F67-AC55-88D431BED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0D72B1-3481-493F-8DED-8A64B0F10E38}"/>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6" name="页脚占位符 5">
            <a:extLst>
              <a:ext uri="{FF2B5EF4-FFF2-40B4-BE49-F238E27FC236}">
                <a16:creationId xmlns:a16="http://schemas.microsoft.com/office/drawing/2014/main" id="{08D2C31E-C14B-4F6F-B9CD-F27D9AB6A05D}"/>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FCD9BEC2-9A54-4BAE-9ECB-CF5C7BC81CB0}"/>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388443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2D6853-E865-4EB8-8D73-97759179AD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C0B307FD-7EFA-45D1-A7F5-D699C9D2A6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6575C45E-C548-4142-BEA5-048AEC1D7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30522E-77FF-415E-8ABD-36120468EDDE}"/>
              </a:ext>
            </a:extLst>
          </p:cNvPr>
          <p:cNvSpPr>
            <a:spLocks noGrp="1"/>
          </p:cNvSpPr>
          <p:nvPr>
            <p:ph type="dt" sz="half" idx="10"/>
          </p:nvPr>
        </p:nvSpPr>
        <p:spPr/>
        <p:txBody>
          <a:bodyPr/>
          <a:lstStyle/>
          <a:p>
            <a:fld id="{89AAC9AD-70CA-4419-A85F-338CE0B56D72}" type="datetimeFigureOut">
              <a:rPr lang="en-US" smtClean="0"/>
              <a:t>10/18/2021</a:t>
            </a:fld>
            <a:endParaRPr lang="en-US"/>
          </a:p>
        </p:txBody>
      </p:sp>
      <p:sp>
        <p:nvSpPr>
          <p:cNvPr id="6" name="页脚占位符 5">
            <a:extLst>
              <a:ext uri="{FF2B5EF4-FFF2-40B4-BE49-F238E27FC236}">
                <a16:creationId xmlns:a16="http://schemas.microsoft.com/office/drawing/2014/main" id="{0C86DB59-AC14-4414-B371-53BC9407F608}"/>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502980BE-BFAB-4698-A284-73934FBDD79A}"/>
              </a:ext>
            </a:extLst>
          </p:cNvPr>
          <p:cNvSpPr>
            <a:spLocks noGrp="1"/>
          </p:cNvSpPr>
          <p:nvPr>
            <p:ph type="sldNum" sz="quarter" idx="12"/>
          </p:nvPr>
        </p:nvSpPr>
        <p:spPr/>
        <p:txBody>
          <a:bodyPr/>
          <a:lstStyle/>
          <a:p>
            <a:fld id="{A7C9A2B4-7D6B-4655-BA17-EACBC8092F5D}" type="slidenum">
              <a:rPr lang="en-US" smtClean="0"/>
              <a:t>‹#›</a:t>
            </a:fld>
            <a:endParaRPr lang="en-US"/>
          </a:p>
        </p:txBody>
      </p:sp>
    </p:spTree>
    <p:extLst>
      <p:ext uri="{BB962C8B-B14F-4D97-AF65-F5344CB8AC3E}">
        <p14:creationId xmlns:p14="http://schemas.microsoft.com/office/powerpoint/2010/main" val="386501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A2DA2B6-03AA-49A4-BD1F-F597A8626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4C109271-2996-424E-B829-3B8A93521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67D0504D-4E24-4823-A1CB-889680B15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AC9AD-70CA-4419-A85F-338CE0B56D72}" type="datetimeFigureOut">
              <a:rPr lang="en-US" smtClean="0"/>
              <a:t>10/18/2021</a:t>
            </a:fld>
            <a:endParaRPr lang="en-US"/>
          </a:p>
        </p:txBody>
      </p:sp>
      <p:sp>
        <p:nvSpPr>
          <p:cNvPr id="5" name="页脚占位符 4">
            <a:extLst>
              <a:ext uri="{FF2B5EF4-FFF2-40B4-BE49-F238E27FC236}">
                <a16:creationId xmlns:a16="http://schemas.microsoft.com/office/drawing/2014/main" id="{D45A15EF-98CB-427D-BE89-0EC4B651B4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F96576FB-2AA4-4C94-98DC-57B117B136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9A2B4-7D6B-4655-BA17-EACBC8092F5D}" type="slidenum">
              <a:rPr lang="en-US" smtClean="0"/>
              <a:t>‹#›</a:t>
            </a:fld>
            <a:endParaRPr lang="en-US"/>
          </a:p>
        </p:txBody>
      </p:sp>
    </p:spTree>
    <p:extLst>
      <p:ext uri="{BB962C8B-B14F-4D97-AF65-F5344CB8AC3E}">
        <p14:creationId xmlns:p14="http://schemas.microsoft.com/office/powerpoint/2010/main" val="157563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oKCtrVtz_z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视频 4">
            <a:extLst>
              <a:ext uri="{FF2B5EF4-FFF2-40B4-BE49-F238E27FC236}">
                <a16:creationId xmlns:a16="http://schemas.microsoft.com/office/drawing/2014/main" id="{B75CA53D-F896-40B1-AABF-570F6A1853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A6141A5-5065-4D8D-B775-F870F781C90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PCA, Decoding, and Early Vision</a:t>
            </a:r>
          </a:p>
        </p:txBody>
      </p:sp>
      <p:sp>
        <p:nvSpPr>
          <p:cNvPr id="3" name="副标题 2">
            <a:extLst>
              <a:ext uri="{FF2B5EF4-FFF2-40B4-BE49-F238E27FC236}">
                <a16:creationId xmlns:a16="http://schemas.microsoft.com/office/drawing/2014/main" id="{A4BB908C-76C8-462E-9300-D94D5355E36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Neuro120 Review Section 5</a:t>
            </a:r>
          </a:p>
          <a:p>
            <a:r>
              <a:rPr lang="en-US" sz="2200">
                <a:solidFill>
                  <a:srgbClr val="FFFFFF"/>
                </a:solidFill>
              </a:rPr>
              <a:t>Binxu Wang</a:t>
            </a:r>
          </a:p>
          <a:p>
            <a:r>
              <a:rPr lang="en-US" sz="2200">
                <a:solidFill>
                  <a:srgbClr val="FFFFFF"/>
                </a:solidFill>
              </a:rPr>
              <a:t>Oct.18</a:t>
            </a:r>
            <a:r>
              <a:rPr lang="en-US" sz="2200" baseline="30000">
                <a:solidFill>
                  <a:srgbClr val="FFFFFF"/>
                </a:solidFill>
              </a:rPr>
              <a:t>th</a:t>
            </a:r>
            <a:r>
              <a:rPr lang="en-US" sz="2200">
                <a:solidFill>
                  <a:srgbClr val="FFFFFF"/>
                </a:solidFill>
              </a:rPr>
              <a:t> </a:t>
            </a:r>
          </a:p>
        </p:txBody>
      </p:sp>
    </p:spTree>
    <p:extLst>
      <p:ext uri="{BB962C8B-B14F-4D97-AF65-F5344CB8AC3E}">
        <p14:creationId xmlns:p14="http://schemas.microsoft.com/office/powerpoint/2010/main" val="8823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87B4F-E8E8-4886-A534-29C143FAC8FB}"/>
              </a:ext>
            </a:extLst>
          </p:cNvPr>
          <p:cNvSpPr>
            <a:spLocks noGrp="1"/>
          </p:cNvSpPr>
          <p:nvPr>
            <p:ph type="title"/>
          </p:nvPr>
        </p:nvSpPr>
        <p:spPr/>
        <p:txBody>
          <a:bodyPr/>
          <a:lstStyle/>
          <a:p>
            <a:r>
              <a:rPr lang="en-US"/>
              <a:t>Why Dimension Reduction? (P1)</a:t>
            </a:r>
          </a:p>
        </p:txBody>
      </p:sp>
      <p:sp>
        <p:nvSpPr>
          <p:cNvPr id="3" name="Content Placeholder 2">
            <a:extLst>
              <a:ext uri="{FF2B5EF4-FFF2-40B4-BE49-F238E27FC236}">
                <a16:creationId xmlns:a16="http://schemas.microsoft.com/office/drawing/2014/main" id="{FD844F4C-25D5-4633-B963-073BB0D8E943}"/>
              </a:ext>
            </a:extLst>
          </p:cNvPr>
          <p:cNvSpPr>
            <a:spLocks noGrp="1"/>
          </p:cNvSpPr>
          <p:nvPr>
            <p:ph idx="1"/>
          </p:nvPr>
        </p:nvSpPr>
        <p:spPr/>
        <p:txBody>
          <a:bodyPr>
            <a:normAutofit lnSpcReduction="10000"/>
          </a:bodyPr>
          <a:lstStyle/>
          <a:p>
            <a:r>
              <a:rPr lang="en-US"/>
              <a:t>Why: Find lower dimension </a:t>
            </a:r>
            <a:r>
              <a:rPr lang="en-US" i="1"/>
              <a:t>representation </a:t>
            </a:r>
            <a:r>
              <a:rPr lang="en-US"/>
              <a:t>that</a:t>
            </a:r>
          </a:p>
          <a:p>
            <a:pPr lvl="1"/>
            <a:endParaRPr lang="en-US"/>
          </a:p>
          <a:p>
            <a:pPr lvl="1"/>
            <a:r>
              <a:rPr lang="en-US"/>
              <a:t>Preserve information for analysis, visualization </a:t>
            </a:r>
          </a:p>
          <a:p>
            <a:pPr lvl="1"/>
            <a:endParaRPr lang="en-US"/>
          </a:p>
          <a:p>
            <a:pPr lvl="1"/>
            <a:r>
              <a:rPr lang="en-US"/>
              <a:t>Compress data </a:t>
            </a:r>
          </a:p>
          <a:p>
            <a:pPr lvl="1"/>
            <a:endParaRPr lang="en-US"/>
          </a:p>
          <a:p>
            <a:pPr lvl="1"/>
            <a:r>
              <a:rPr lang="en-US"/>
              <a:t>Assist downstream analysis tasks.</a:t>
            </a:r>
          </a:p>
          <a:p>
            <a:pPr lvl="1"/>
            <a:endParaRPr lang="en-US"/>
          </a:p>
          <a:p>
            <a:r>
              <a:rPr lang="en-US"/>
              <a:t>It’s possible because</a:t>
            </a:r>
          </a:p>
          <a:p>
            <a:pPr lvl="1"/>
            <a:endParaRPr lang="en-US"/>
          </a:p>
          <a:p>
            <a:pPr lvl="1"/>
            <a:r>
              <a:rPr lang="en-US"/>
              <a:t>Correlation</a:t>
            </a:r>
          </a:p>
        </p:txBody>
      </p:sp>
    </p:spTree>
    <p:extLst>
      <p:ext uri="{BB962C8B-B14F-4D97-AF65-F5344CB8AC3E}">
        <p14:creationId xmlns:p14="http://schemas.microsoft.com/office/powerpoint/2010/main" val="21061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200D2C-58EC-47C8-854D-AD154DE7CA8B}"/>
              </a:ext>
            </a:extLst>
          </p:cNvPr>
          <p:cNvSpPr>
            <a:spLocks noGrp="1"/>
          </p:cNvSpPr>
          <p:nvPr>
            <p:ph type="title"/>
          </p:nvPr>
        </p:nvSpPr>
        <p:spPr>
          <a:xfrm>
            <a:off x="838200" y="206550"/>
            <a:ext cx="10515600" cy="956303"/>
          </a:xfrm>
        </p:spPr>
        <p:txBody>
          <a:bodyPr>
            <a:normAutofit fontScale="90000"/>
          </a:bodyPr>
          <a:lstStyle/>
          <a:p>
            <a:r>
              <a:rPr lang="en-US"/>
              <a:t>Principal Component Analysis (PCA) </a:t>
            </a:r>
            <a:br>
              <a:rPr lang="en-US"/>
            </a:br>
            <a:r>
              <a:rPr lang="en-US" sz="3100"/>
              <a:t>P1</a:t>
            </a:r>
            <a:endParaRPr lang="en-US"/>
          </a:p>
        </p:txBody>
      </p:sp>
      <p:sp>
        <p:nvSpPr>
          <p:cNvPr id="3" name="内容占位符 2">
            <a:extLst>
              <a:ext uri="{FF2B5EF4-FFF2-40B4-BE49-F238E27FC236}">
                <a16:creationId xmlns:a16="http://schemas.microsoft.com/office/drawing/2014/main" id="{D2FCBF54-C06D-43B9-BE86-30B9EE229B25}"/>
              </a:ext>
            </a:extLst>
          </p:cNvPr>
          <p:cNvSpPr>
            <a:spLocks noGrp="1"/>
          </p:cNvSpPr>
          <p:nvPr>
            <p:ph idx="1"/>
          </p:nvPr>
        </p:nvSpPr>
        <p:spPr>
          <a:xfrm>
            <a:off x="838200" y="1498114"/>
            <a:ext cx="7543800" cy="2584292"/>
          </a:xfrm>
        </p:spPr>
        <p:txBody>
          <a:bodyPr/>
          <a:lstStyle/>
          <a:p>
            <a:r>
              <a:rPr lang="en-US"/>
              <a:t>Multiple views of the same method </a:t>
            </a:r>
          </a:p>
          <a:p>
            <a:pPr lvl="1"/>
            <a:endParaRPr lang="en-US"/>
          </a:p>
          <a:p>
            <a:pPr lvl="1"/>
            <a:r>
              <a:rPr lang="en-US"/>
              <a:t>Optimal embedding of data points  (Geometric)</a:t>
            </a:r>
          </a:p>
          <a:p>
            <a:pPr lvl="1"/>
            <a:endParaRPr lang="en-US"/>
          </a:p>
          <a:p>
            <a:pPr lvl="1"/>
            <a:r>
              <a:rPr lang="en-US"/>
              <a:t>Matrix decomposition / Low rank approximation / Data compression (Algebraic)</a:t>
            </a:r>
          </a:p>
          <a:p>
            <a:pPr lvl="1"/>
            <a:endParaRPr lang="en-US"/>
          </a:p>
          <a:p>
            <a:pPr lvl="1"/>
            <a:endParaRPr lang="en-US"/>
          </a:p>
        </p:txBody>
      </p:sp>
      <p:pic>
        <p:nvPicPr>
          <p:cNvPr id="1026" name="Picture 2">
            <a:extLst>
              <a:ext uri="{FF2B5EF4-FFF2-40B4-BE49-F238E27FC236}">
                <a16:creationId xmlns:a16="http://schemas.microsoft.com/office/drawing/2014/main" id="{DADD220F-27FB-4378-83D7-A5C683F96E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06" t="14550" b="26707"/>
          <a:stretch/>
        </p:blipFill>
        <p:spPr bwMode="auto">
          <a:xfrm>
            <a:off x="8154204" y="1287380"/>
            <a:ext cx="3831254" cy="2584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hematic of the rank-k CUR decomposition of an m × n matrix. The... |  Download Scientific Diagram">
            <a:extLst>
              <a:ext uri="{FF2B5EF4-FFF2-40B4-BE49-F238E27FC236}">
                <a16:creationId xmlns:a16="http://schemas.microsoft.com/office/drawing/2014/main" id="{6AC57556-8E3E-46B8-841B-61E8340A7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284" y="3970238"/>
            <a:ext cx="6443716" cy="2779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1E096D-25BC-48D0-B26C-701948E62F92}"/>
              </a:ext>
            </a:extLst>
          </p:cNvPr>
          <p:cNvSpPr txBox="1"/>
          <p:nvPr/>
        </p:nvSpPr>
        <p:spPr>
          <a:xfrm>
            <a:off x="711200" y="4082406"/>
            <a:ext cx="4907280" cy="2954655"/>
          </a:xfrm>
          <a:prstGeom prst="rect">
            <a:avLst/>
          </a:prstGeom>
          <a:noFill/>
        </p:spPr>
        <p:txBody>
          <a:bodyPr wrap="square" rtlCol="0">
            <a:spAutoFit/>
          </a:bodyPr>
          <a:lstStyle/>
          <a:p>
            <a:r>
              <a:rPr lang="en-US" sz="2400"/>
              <a:t>Advanced methods generalize from these two views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Geometry: Manifold learning (LLE, </a:t>
            </a:r>
            <a:r>
              <a:rPr lang="en-US" sz="2400" err="1"/>
              <a:t>Isomap</a:t>
            </a:r>
            <a:r>
              <a:rPr lang="en-US" sz="2400"/>
              <a:t>, UMAP, </a:t>
            </a:r>
            <a:r>
              <a:rPr lang="en-US" sz="2400" err="1"/>
              <a:t>tSNE</a:t>
            </a:r>
            <a:r>
              <a:rPr lang="en-US" sz="2400"/>
              <a:t>)</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Algebra: Decomposition (NMF)</a:t>
            </a:r>
          </a:p>
          <a:p>
            <a:endParaRPr lang="en-US"/>
          </a:p>
        </p:txBody>
      </p:sp>
    </p:spTree>
    <p:extLst>
      <p:ext uri="{BB962C8B-B14F-4D97-AF65-F5344CB8AC3E}">
        <p14:creationId xmlns:p14="http://schemas.microsoft.com/office/powerpoint/2010/main" val="121222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53A3C-B5E8-4014-B578-0D452CBE25DE}"/>
              </a:ext>
            </a:extLst>
          </p:cNvPr>
          <p:cNvSpPr>
            <a:spLocks noGrp="1"/>
          </p:cNvSpPr>
          <p:nvPr>
            <p:ph type="title"/>
          </p:nvPr>
        </p:nvSpPr>
        <p:spPr>
          <a:xfrm>
            <a:off x="838200" y="0"/>
            <a:ext cx="10515600" cy="976045"/>
          </a:xfrm>
        </p:spPr>
        <p:txBody>
          <a:bodyPr/>
          <a:lstStyle/>
          <a:p>
            <a:r>
              <a:rPr lang="en-US"/>
              <a:t>Geometric Embedding View</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2BBB35CB-3F65-4F8A-A527-ED477DE192BE}"/>
                  </a:ext>
                </a:extLst>
              </p:cNvPr>
              <p:cNvSpPr>
                <a:spLocks noGrp="1"/>
              </p:cNvSpPr>
              <p:nvPr>
                <p:ph idx="1"/>
              </p:nvPr>
            </p:nvSpPr>
            <p:spPr>
              <a:xfrm>
                <a:off x="838200" y="986631"/>
                <a:ext cx="9707880" cy="4351338"/>
              </a:xfrm>
            </p:spPr>
            <p:txBody>
              <a:bodyPr/>
              <a:lstStyle/>
              <a:p>
                <a:r>
                  <a:rPr lang="en-US"/>
                  <a:t>Problem setup: </a:t>
                </a:r>
              </a:p>
              <a:p>
                <a:pPr lvl="1"/>
                <a:r>
                  <a:rPr lang="en-US"/>
                  <a:t>Find a sequence of directions</a:t>
                </a:r>
                <a:r>
                  <a:rPr lang="en-US" b="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oMath>
                </a14:m>
                <a:r>
                  <a:rPr lang="en-US"/>
                  <a:t> that preserve the most variance of the data after projection.</a:t>
                </a: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𝑣</m:t>
                                  </m:r>
                                </m:lim>
                              </m:limLow>
                            </m:fName>
                            <m:e>
                              <m:r>
                                <a:rPr lang="en-US" b="0" i="1" smtClean="0">
                                  <a:latin typeface="Cambria Math" panose="02040503050406030204" pitchFamily="18" charset="0"/>
                                </a:rPr>
                                <m:t>𝑉𝑎𝑟</m:t>
                              </m:r>
                              <m:r>
                                <a:rPr lang="en-US" b="0" i="1" smtClean="0">
                                  <a:latin typeface="Cambria Math" panose="02040503050406030204" pitchFamily="18" charset="0"/>
                                </a:rPr>
                                <m:t>(</m:t>
                              </m:r>
                              <m:r>
                                <a:rPr lang="en-US" b="0" i="1" smtClean="0">
                                  <a:latin typeface="Cambria Math" panose="02040503050406030204" pitchFamily="18" charset="0"/>
                                </a:rPr>
                                <m:t>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m:t>
                              </m:r>
                            </m:e>
                          </m:func>
                        </m:e>
                      </m:func>
                    </m:oMath>
                  </m:oMathPara>
                </a14:m>
                <a:endParaRPr lang="en-US"/>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lim>
                              </m:limLow>
                            </m:fName>
                            <m:e>
                              <m:r>
                                <a:rPr lang="en-US" b="0" i="1" smtClean="0">
                                  <a:latin typeface="Cambria Math" panose="02040503050406030204" pitchFamily="18" charset="0"/>
                                </a:rPr>
                                <m:t>𝑉𝑎𝑟</m:t>
                              </m:r>
                              <m:r>
                                <a:rPr lang="en-US" b="0" i="1" smtClean="0">
                                  <a:latin typeface="Cambria Math" panose="02040503050406030204" pitchFamily="18" charset="0"/>
                                </a:rPr>
                                <m:t>(</m:t>
                              </m:r>
                              <m:r>
                                <a:rPr lang="en-US" b="0" i="1" smtClean="0">
                                  <a:latin typeface="Cambria Math" panose="02040503050406030204" pitchFamily="18" charset="0"/>
                                </a:rPr>
                                <m:t>𝑋</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e>
                          </m:func>
                        </m:e>
                      </m:func>
                      <m:r>
                        <a:rPr lang="en-US" b="0" i="1" smtClean="0">
                          <a:latin typeface="Cambria Math" panose="02040503050406030204" pitchFamily="18" charset="0"/>
                        </a:rPr>
                        <m:t>, </m:t>
                      </m:r>
                      <m:r>
                        <m:rPr>
                          <m:sty m:val="p"/>
                        </m:rPr>
                        <a:rPr lang="en-US" b="0" i="0" smtClean="0">
                          <a:latin typeface="Cambria Math" panose="02040503050406030204" pitchFamily="18" charset="0"/>
                        </a:rPr>
                        <m:t>given</m:t>
                      </m:r>
                      <m:r>
                        <a:rPr lang="en-US" b="0" i="0"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2</m:t>
                          </m:r>
                        </m:sub>
                        <m:sup>
                          <m:r>
                            <a:rPr lang="en-US" b="0" i="1" smtClean="0">
                              <a:latin typeface="Cambria Math" panose="02040503050406030204" pitchFamily="18" charset="0"/>
                            </a:rPr>
                            <m:t>𝑇</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0" smtClean="0">
                          <a:latin typeface="Cambria Math" panose="02040503050406030204" pitchFamily="18" charset="0"/>
                        </a:rPr>
                        <m:t>=0</m:t>
                      </m:r>
                    </m:oMath>
                  </m:oMathPara>
                </a14:m>
                <a:endParaRPr lang="en-US"/>
              </a:p>
            </p:txBody>
          </p:sp>
        </mc:Choice>
        <mc:Fallback>
          <p:sp>
            <p:nvSpPr>
              <p:cNvPr id="3" name="内容占位符 2">
                <a:extLst>
                  <a:ext uri="{FF2B5EF4-FFF2-40B4-BE49-F238E27FC236}">
                    <a16:creationId xmlns:a16="http://schemas.microsoft.com/office/drawing/2014/main" id="{2BBB35CB-3F65-4F8A-A527-ED477DE192BE}"/>
                  </a:ext>
                </a:extLst>
              </p:cNvPr>
              <p:cNvSpPr>
                <a:spLocks noGrp="1" noRot="1" noChangeAspect="1" noMove="1" noResize="1" noEditPoints="1" noAdjustHandles="1" noChangeArrowheads="1" noChangeShapeType="1" noTextEdit="1"/>
              </p:cNvSpPr>
              <p:nvPr>
                <p:ph idx="1"/>
              </p:nvPr>
            </p:nvSpPr>
            <p:spPr>
              <a:xfrm>
                <a:off x="838200" y="986631"/>
                <a:ext cx="9707880" cy="4351338"/>
              </a:xfrm>
              <a:blipFill>
                <a:blip r:embed="rId2"/>
                <a:stretch>
                  <a:fillRect l="-1131" t="-2381"/>
                </a:stretch>
              </a:blipFill>
            </p:spPr>
            <p:txBody>
              <a:bodyPr/>
              <a:lstStyle/>
              <a:p>
                <a:r>
                  <a:rPr lang="en-US">
                    <a:noFill/>
                  </a:rPr>
                  <a:t> </a:t>
                </a:r>
              </a:p>
            </p:txBody>
          </p:sp>
        </mc:Fallback>
      </mc:AlternateContent>
      <p:pic>
        <p:nvPicPr>
          <p:cNvPr id="10242" name="Picture 2" descr="Schematic of the PCA transformation. Original data space presented on the left with 3 (input) variables transformed to a component space with lower dimension and pc 1 and pc 2 being the axes of the coordinate.">
            <a:extLst>
              <a:ext uri="{FF2B5EF4-FFF2-40B4-BE49-F238E27FC236}">
                <a16:creationId xmlns:a16="http://schemas.microsoft.com/office/drawing/2014/main" id="{A5A993DC-4DF2-4EBC-A868-BDFF0CCE2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53"/>
          <a:stretch/>
        </p:blipFill>
        <p:spPr bwMode="auto">
          <a:xfrm>
            <a:off x="1183251" y="3181415"/>
            <a:ext cx="9017778" cy="3583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0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C24AB5-15B9-43F1-865A-1461BFC6528C}"/>
              </a:ext>
            </a:extLst>
          </p:cNvPr>
          <p:cNvSpPr>
            <a:spLocks noGrp="1"/>
          </p:cNvSpPr>
          <p:nvPr>
            <p:ph type="title"/>
          </p:nvPr>
        </p:nvSpPr>
        <p:spPr>
          <a:xfrm>
            <a:off x="838200" y="18255"/>
            <a:ext cx="10515600" cy="1126333"/>
          </a:xfrm>
        </p:spPr>
        <p:txBody>
          <a:bodyPr>
            <a:normAutofit fontScale="90000"/>
          </a:bodyPr>
          <a:lstStyle/>
          <a:p>
            <a:r>
              <a:rPr lang="en-US"/>
              <a:t>Matrix Decomposition / Approximation / Compression View</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D45EE5EF-FFC2-4569-9796-1F928523B016}"/>
                  </a:ext>
                </a:extLst>
              </p:cNvPr>
              <p:cNvSpPr>
                <a:spLocks noGrp="1"/>
              </p:cNvSpPr>
              <p:nvPr>
                <p:ph idx="1"/>
              </p:nvPr>
            </p:nvSpPr>
            <p:spPr>
              <a:xfrm>
                <a:off x="838200" y="1253331"/>
                <a:ext cx="10515600" cy="4351338"/>
              </a:xfrm>
            </p:spPr>
            <p:txBody>
              <a:bodyPr/>
              <a:lstStyle/>
              <a:p>
                <a:r>
                  <a:rPr lang="en-US"/>
                  <a:t>Problem setup: </a:t>
                </a:r>
              </a:p>
              <a:p>
                <a:pPr lvl="1"/>
                <a:r>
                  <a:rPr lang="en-US"/>
                  <a:t>Find basis that make the reconstruction on this basis closest to original data.</a:t>
                </a:r>
              </a:p>
              <a:p>
                <a:pPr marL="45720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sSubSup>
                            <m:sSubSupPr>
                              <m:ctrlPr>
                                <a:rPr lang="en-US" b="0" i="1" smtClean="0">
                                  <a:latin typeface="Cambria Math" panose="02040503050406030204" pitchFamily="18" charset="0"/>
                                </a:rPr>
                              </m:ctrlPr>
                            </m:sSubSupPr>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𝑉</m:t>
                                      </m:r>
                                    </m:lim>
                                  </m:limLow>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𝐾</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e>
                                  </m:d>
                                </m:e>
                              </m:func>
                            </m:e>
                            <m:sub>
                              <m:r>
                                <a:rPr lang="en-US" b="0" i="1" smtClean="0">
                                  <a:latin typeface="Cambria Math" panose="02040503050406030204" pitchFamily="18" charset="0"/>
                                </a:rPr>
                                <m:t>𝐹</m:t>
                              </m:r>
                            </m:sub>
                            <m:sup>
                              <m:r>
                                <a:rPr lang="en-US" b="0" i="1" smtClean="0">
                                  <a:latin typeface="Cambria Math" panose="02040503050406030204" pitchFamily="18" charset="0"/>
                                </a:rPr>
                                <m:t>2</m:t>
                              </m:r>
                            </m:sup>
                          </m:sSubSup>
                          <m:r>
                            <a:rPr lang="en-US" b="0" i="1" smtClean="0">
                              <a:latin typeface="Cambria Math" panose="02040503050406030204" pitchFamily="18" charset="0"/>
                            </a:rPr>
                            <m:t> </m:t>
                          </m:r>
                        </m:e>
                      </m:func>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m:t>
                      </m:r>
                    </m:oMath>
                  </m:oMathPara>
                </a14:m>
                <a:endParaRPr lang="en-US" b="0"/>
              </a:p>
              <a:p>
                <a:pPr marL="457200" lvl="1" indent="0">
                  <a:buNone/>
                </a:pPr>
                <a:endParaRPr lang="en-US"/>
              </a:p>
            </p:txBody>
          </p:sp>
        </mc:Choice>
        <mc:Fallback>
          <p:sp>
            <p:nvSpPr>
              <p:cNvPr id="3" name="内容占位符 2">
                <a:extLst>
                  <a:ext uri="{FF2B5EF4-FFF2-40B4-BE49-F238E27FC236}">
                    <a16:creationId xmlns:a16="http://schemas.microsoft.com/office/drawing/2014/main" id="{D45EE5EF-FFC2-4569-9796-1F928523B016}"/>
                  </a:ext>
                </a:extLst>
              </p:cNvPr>
              <p:cNvSpPr>
                <a:spLocks noGrp="1" noRot="1" noChangeAspect="1" noMove="1" noResize="1" noEditPoints="1" noAdjustHandles="1" noChangeArrowheads="1" noChangeShapeType="1" noTextEdit="1"/>
              </p:cNvSpPr>
              <p:nvPr>
                <p:ph idx="1"/>
              </p:nvPr>
            </p:nvSpPr>
            <p:spPr>
              <a:xfrm>
                <a:off x="838200" y="1253331"/>
                <a:ext cx="10515600" cy="4351338"/>
              </a:xfrm>
              <a:blipFill>
                <a:blip r:embed="rId2"/>
                <a:stretch>
                  <a:fillRect l="-1043" t="-2384"/>
                </a:stretch>
              </a:blipFill>
            </p:spPr>
            <p:txBody>
              <a:bodyPr/>
              <a:lstStyle/>
              <a:p>
                <a:r>
                  <a:rPr lang="en-US">
                    <a:noFill/>
                  </a:rPr>
                  <a:t> </a:t>
                </a:r>
              </a:p>
            </p:txBody>
          </p:sp>
        </mc:Fallback>
      </mc:AlternateContent>
      <p:pic>
        <p:nvPicPr>
          <p:cNvPr id="4" name="图片 3">
            <a:extLst>
              <a:ext uri="{FF2B5EF4-FFF2-40B4-BE49-F238E27FC236}">
                <a16:creationId xmlns:a16="http://schemas.microsoft.com/office/drawing/2014/main" id="{15CA2F01-D36A-479C-939E-566A135F1FAA}"/>
              </a:ext>
            </a:extLst>
          </p:cNvPr>
          <p:cNvPicPr>
            <a:picLocks noChangeAspect="1"/>
          </p:cNvPicPr>
          <p:nvPr/>
        </p:nvPicPr>
        <p:blipFill>
          <a:blip r:embed="rId3"/>
          <a:stretch>
            <a:fillRect/>
          </a:stretch>
        </p:blipFill>
        <p:spPr>
          <a:xfrm>
            <a:off x="1088461" y="2952444"/>
            <a:ext cx="10206519" cy="3905556"/>
          </a:xfrm>
          <a:prstGeom prst="rect">
            <a:avLst/>
          </a:prstGeom>
        </p:spPr>
      </p:pic>
    </p:spTree>
    <p:extLst>
      <p:ext uri="{BB962C8B-B14F-4D97-AF65-F5344CB8AC3E}">
        <p14:creationId xmlns:p14="http://schemas.microsoft.com/office/powerpoint/2010/main" val="1196958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471609-4B63-40A3-9B77-8F9FCA0B7F0E}"/>
              </a:ext>
            </a:extLst>
          </p:cNvPr>
          <p:cNvSpPr>
            <a:spLocks noGrp="1"/>
          </p:cNvSpPr>
          <p:nvPr>
            <p:ph type="title"/>
          </p:nvPr>
        </p:nvSpPr>
        <p:spPr>
          <a:xfrm>
            <a:off x="838200" y="18255"/>
            <a:ext cx="10515600" cy="998887"/>
          </a:xfrm>
        </p:spPr>
        <p:txBody>
          <a:bodyPr/>
          <a:lstStyle/>
          <a:p>
            <a:r>
              <a:rPr lang="en-US"/>
              <a:t>Matrix Decomposition / Approximation</a:t>
            </a:r>
          </a:p>
        </p:txBody>
      </p:sp>
      <p:sp>
        <p:nvSpPr>
          <p:cNvPr id="3" name="内容占位符 2">
            <a:extLst>
              <a:ext uri="{FF2B5EF4-FFF2-40B4-BE49-F238E27FC236}">
                <a16:creationId xmlns:a16="http://schemas.microsoft.com/office/drawing/2014/main" id="{F5474C46-6A4E-40B3-A3DF-7594092E1491}"/>
              </a:ext>
            </a:extLst>
          </p:cNvPr>
          <p:cNvSpPr>
            <a:spLocks noGrp="1"/>
          </p:cNvSpPr>
          <p:nvPr>
            <p:ph idx="1"/>
          </p:nvPr>
        </p:nvSpPr>
        <p:spPr/>
        <p:txBody>
          <a:bodyPr/>
          <a:lstStyle/>
          <a:p>
            <a:endParaRPr lang="en-US"/>
          </a:p>
        </p:txBody>
      </p:sp>
      <p:pic>
        <p:nvPicPr>
          <p:cNvPr id="5" name="图片 4">
            <a:extLst>
              <a:ext uri="{FF2B5EF4-FFF2-40B4-BE49-F238E27FC236}">
                <a16:creationId xmlns:a16="http://schemas.microsoft.com/office/drawing/2014/main" id="{49EFDFA7-8F42-483D-A244-6520C308FD4D}"/>
              </a:ext>
            </a:extLst>
          </p:cNvPr>
          <p:cNvPicPr>
            <a:picLocks noChangeAspect="1"/>
          </p:cNvPicPr>
          <p:nvPr/>
        </p:nvPicPr>
        <p:blipFill>
          <a:blip r:embed="rId2"/>
          <a:stretch>
            <a:fillRect/>
          </a:stretch>
        </p:blipFill>
        <p:spPr>
          <a:xfrm>
            <a:off x="838200" y="1260547"/>
            <a:ext cx="7776188" cy="5032375"/>
          </a:xfrm>
          <a:prstGeom prst="rect">
            <a:avLst/>
          </a:prstGeom>
        </p:spPr>
      </p:pic>
      <p:sp>
        <p:nvSpPr>
          <p:cNvPr id="6" name="文本框 5">
            <a:extLst>
              <a:ext uri="{FF2B5EF4-FFF2-40B4-BE49-F238E27FC236}">
                <a16:creationId xmlns:a16="http://schemas.microsoft.com/office/drawing/2014/main" id="{7313680D-5D20-4186-A457-B01BD2AFFF98}"/>
              </a:ext>
            </a:extLst>
          </p:cNvPr>
          <p:cNvSpPr txBox="1"/>
          <p:nvPr/>
        </p:nvSpPr>
        <p:spPr>
          <a:xfrm>
            <a:off x="8452388" y="4253502"/>
            <a:ext cx="2622012" cy="923330"/>
          </a:xfrm>
          <a:prstGeom prst="rect">
            <a:avLst/>
          </a:prstGeom>
          <a:noFill/>
        </p:spPr>
        <p:txBody>
          <a:bodyPr wrap="square" rtlCol="0">
            <a:spAutoFit/>
          </a:bodyPr>
          <a:lstStyle/>
          <a:p>
            <a:r>
              <a:rPr lang="en-US"/>
              <a:t>Rank of reconstructed data = number of components</a:t>
            </a:r>
          </a:p>
        </p:txBody>
      </p:sp>
    </p:spTree>
    <p:extLst>
      <p:ext uri="{BB962C8B-B14F-4D97-AF65-F5344CB8AC3E}">
        <p14:creationId xmlns:p14="http://schemas.microsoft.com/office/powerpoint/2010/main" val="2907073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6F973-3FA2-42A9-BA31-A74BFD611C50}"/>
              </a:ext>
            </a:extLst>
          </p:cNvPr>
          <p:cNvSpPr>
            <a:spLocks noGrp="1"/>
          </p:cNvSpPr>
          <p:nvPr>
            <p:ph type="title"/>
          </p:nvPr>
        </p:nvSpPr>
        <p:spPr/>
        <p:txBody>
          <a:bodyPr/>
          <a:lstStyle/>
          <a:p>
            <a:r>
              <a:rPr lang="en-US"/>
              <a:t>Solution to PCA </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09CAFC62-60B1-4F62-B4A2-F629DD95F2F8}"/>
                  </a:ext>
                </a:extLst>
              </p:cNvPr>
              <p:cNvSpPr>
                <a:spLocks noGrp="1"/>
              </p:cNvSpPr>
              <p:nvPr>
                <p:ph idx="1"/>
              </p:nvPr>
            </p:nvSpPr>
            <p:spPr/>
            <p:txBody>
              <a:bodyPr>
                <a:normAutofit fontScale="85000" lnSpcReduction="20000"/>
              </a:bodyPr>
              <a:lstStyle/>
              <a:p>
                <a:r>
                  <a:rPr lang="en-US"/>
                  <a:t>Eigen decomposition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oMath>
                </a14:m>
                <a:endParaRPr lang="en-US"/>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𝑉</m:t>
                    </m:r>
                    <m:r>
                      <m:rPr>
                        <m:sty m:val="p"/>
                      </m:rPr>
                      <a:rPr lang="en-US" b="0" i="0" smtClean="0">
                        <a:latin typeface="Cambria Math" panose="02040503050406030204" pitchFamily="18" charset="0"/>
                      </a:rPr>
                      <m:t>Λ</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a14:m>
                <a:r>
                  <a:rPr lang="en-US"/>
                  <a:t> , </a:t>
                </a:r>
                <a14:m>
                  <m:oMath xmlns:m="http://schemas.openxmlformats.org/officeDocument/2006/math">
                    <m:r>
                      <a:rPr lang="en-US" i="1">
                        <a:latin typeface="Cambria Math" panose="02040503050406030204" pitchFamily="18" charset="0"/>
                      </a:rPr>
                      <m:t>𝑉</m:t>
                    </m:r>
                  </m:oMath>
                </a14:m>
                <a:r>
                  <a:rPr lang="en-US"/>
                  <a:t> is orthogonal basis, </a:t>
                </a:r>
                <a14:m>
                  <m:oMath xmlns:m="http://schemas.openxmlformats.org/officeDocument/2006/math">
                    <m:r>
                      <m:rPr>
                        <m:sty m:val="p"/>
                      </m:rPr>
                      <a:rPr lang="en-US" b="0" i="0" smtClean="0">
                        <a:latin typeface="Cambria Math" panose="02040503050406030204" pitchFamily="18" charset="0"/>
                      </a:rPr>
                      <m:t>Λ</m:t>
                    </m:r>
                  </m:oMath>
                </a14:m>
                <a:r>
                  <a:rPr lang="en-US"/>
                  <a:t> is diagonal.</a:t>
                </a:r>
              </a:p>
              <a:p>
                <a:pPr lvl="1"/>
                <a:endParaRPr lang="en-US"/>
              </a:p>
              <a:p>
                <a:r>
                  <a:rPr lang="en-US"/>
                  <a:t>Singular value decomposition of </a:t>
                </a:r>
                <a14:m>
                  <m:oMath xmlns:m="http://schemas.openxmlformats.org/officeDocument/2006/math">
                    <m:r>
                      <a:rPr lang="en-US" b="0" i="1" smtClean="0">
                        <a:latin typeface="Cambria Math" panose="02040503050406030204" pitchFamily="18" charset="0"/>
                      </a:rPr>
                      <m:t>𝑋</m:t>
                    </m:r>
                  </m:oMath>
                </a14:m>
                <a:endParaRPr lang="en-US"/>
              </a:p>
              <a:p>
                <a:pPr lvl="1"/>
                <a14:m>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r>
                      <m:rPr>
                        <m:sty m:val="p"/>
                      </m:rPr>
                      <a:rPr lang="en-US" b="0" i="0" smtClean="0">
                        <a:latin typeface="Cambria Math" panose="02040503050406030204" pitchFamily="18" charset="0"/>
                      </a:rPr>
                      <m:t>Σ</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oMath>
                </a14:m>
                <a:r>
                  <a:rPr lang="en-US" b="0"/>
                  <a:t>,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𝑉</m:t>
                    </m:r>
                  </m:oMath>
                </a14:m>
                <a:r>
                  <a:rPr lang="en-US" b="0"/>
                  <a:t> are orthogonal basis, </a:t>
                </a:r>
                <a14:m>
                  <m:oMath xmlns:m="http://schemas.openxmlformats.org/officeDocument/2006/math">
                    <m:r>
                      <m:rPr>
                        <m:sty m:val="p"/>
                      </m:rPr>
                      <a:rPr lang="en-US" b="0" i="0" smtClean="0">
                        <a:latin typeface="Cambria Math" panose="02040503050406030204" pitchFamily="18" charset="0"/>
                      </a:rPr>
                      <m:t>Σ</m:t>
                    </m:r>
                  </m:oMath>
                </a14:m>
                <a:r>
                  <a:rPr lang="en-US" b="0"/>
                  <a:t> is diagonal.</a:t>
                </a:r>
              </a:p>
              <a:p>
                <a:endParaRPr lang="en-US"/>
              </a:p>
              <a:p>
                <a:r>
                  <a:rPr lang="en-US"/>
                  <a:t>Results</a:t>
                </a:r>
              </a:p>
              <a:p>
                <a:pPr lvl="1"/>
                <a:r>
                  <a:rPr lang="en-US"/>
                  <a:t>The eigenvectors / singular vectors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3</m:t>
                        </m:r>
                      </m:sub>
                    </m:sSub>
                    <m:r>
                      <a:rPr lang="en-US" b="0" i="1" smtClean="0">
                        <a:latin typeface="Cambria Math" panose="02040503050406030204" pitchFamily="18" charset="0"/>
                      </a:rPr>
                      <m:t>…]</m:t>
                    </m:r>
                  </m:oMath>
                </a14:m>
                <a:r>
                  <a:rPr lang="en-US"/>
                  <a:t> provide the 1</a:t>
                </a:r>
                <a:r>
                  <a:rPr lang="en-US" baseline="30000"/>
                  <a:t>st</a:t>
                </a:r>
                <a:r>
                  <a:rPr lang="en-US"/>
                  <a:t> to last principal components. </a:t>
                </a:r>
              </a:p>
              <a:p>
                <a:pPr lvl="1"/>
                <a:endParaRPr lang="en-US"/>
              </a:p>
              <a:p>
                <a:pPr lvl="1"/>
                <a:r>
                  <a:rPr lang="en-US" b="1" i="0">
                    <a:solidFill>
                      <a:srgbClr val="000000"/>
                    </a:solidFill>
                    <a:effectLst/>
                    <a:latin typeface="Linux Libertine"/>
                  </a:rPr>
                  <a:t>Eckart–Young–Mirsky theorem</a:t>
                </a:r>
                <a:r>
                  <a:rPr lang="en-US" b="0" i="0">
                    <a:solidFill>
                      <a:srgbClr val="000000"/>
                    </a:solidFill>
                    <a:effectLst/>
                    <a:latin typeface="Linux Libertine"/>
                  </a:rPr>
                  <a:t>: Best rank </a:t>
                </a:r>
                <a14:m>
                  <m:oMath xmlns:m="http://schemas.openxmlformats.org/officeDocument/2006/math">
                    <m:r>
                      <a:rPr lang="en-US" b="0" i="1" dirty="0" smtClean="0">
                        <a:solidFill>
                          <a:srgbClr val="000000"/>
                        </a:solidFill>
                        <a:effectLst/>
                        <a:latin typeface="Cambria Math" panose="02040503050406030204" pitchFamily="18" charset="0"/>
                      </a:rPr>
                      <m:t>𝑟</m:t>
                    </m:r>
                  </m:oMath>
                </a14:m>
                <a:r>
                  <a:rPr lang="en-US" b="0" i="0">
                    <a:solidFill>
                      <a:srgbClr val="000000"/>
                    </a:solidFill>
                    <a:effectLst/>
                    <a:latin typeface="Linux Libertine"/>
                  </a:rPr>
                  <a:t> approximation of a matrix comes from the top </a:t>
                </a:r>
                <a14:m>
                  <m:oMath xmlns:m="http://schemas.openxmlformats.org/officeDocument/2006/math">
                    <m:r>
                      <a:rPr lang="en-US" b="0" i="1" dirty="0" smtClean="0">
                        <a:solidFill>
                          <a:srgbClr val="000000"/>
                        </a:solidFill>
                        <a:effectLst/>
                        <a:latin typeface="Cambria Math" panose="02040503050406030204" pitchFamily="18" charset="0"/>
                      </a:rPr>
                      <m:t>𝑟</m:t>
                    </m:r>
                  </m:oMath>
                </a14:m>
                <a:r>
                  <a:rPr lang="en-US" b="0" i="0">
                    <a:solidFill>
                      <a:srgbClr val="000000"/>
                    </a:solidFill>
                    <a:effectLst/>
                    <a:latin typeface="Linux Libertine"/>
                  </a:rPr>
                  <a:t> singular vectors.</a:t>
                </a:r>
              </a:p>
              <a:p>
                <a:pPr marL="457200" lvl="1" indent="0">
                  <a:buNone/>
                </a:pPr>
                <a14:m>
                  <m:oMathPara xmlns:m="http://schemas.openxmlformats.org/officeDocument/2006/math">
                    <m:oMathParaPr>
                      <m:jc m:val="centerGroup"/>
                    </m:oMathParaPr>
                    <m:oMath xmlns:m="http://schemas.openxmlformats.org/officeDocument/2006/math">
                      <m:r>
                        <a:rPr lang="en-US" b="0" i="1" smtClean="0">
                          <a:solidFill>
                            <a:srgbClr val="000000"/>
                          </a:solidFill>
                          <a:effectLst/>
                          <a:latin typeface="Cambria Math" panose="02040503050406030204" pitchFamily="18" charset="0"/>
                        </a:rPr>
                        <m:t>𝑋</m:t>
                      </m:r>
                      <m:r>
                        <a:rPr lang="en-US" b="0" i="1" smtClean="0">
                          <a:solidFill>
                            <a:srgbClr val="000000"/>
                          </a:solidFill>
                          <a:effectLst/>
                          <a:latin typeface="Cambria Math" panose="02040503050406030204" pitchFamily="18" charset="0"/>
                        </a:rPr>
                        <m:t>≈</m:t>
                      </m:r>
                      <m:nary>
                        <m:naryPr>
                          <m:chr m:val="∑"/>
                          <m:supHide m:val="on"/>
                          <m:ctrlPr>
                            <a:rPr lang="en-US" b="0" i="1" smtClean="0">
                              <a:solidFill>
                                <a:srgbClr val="000000"/>
                              </a:solidFill>
                              <a:effectLst/>
                              <a:latin typeface="Cambria Math" panose="02040503050406030204" pitchFamily="18" charset="0"/>
                            </a:rPr>
                          </m:ctrlPr>
                        </m:naryPr>
                        <m:sub>
                          <m:r>
                            <a:rPr lang="en-US" b="0" i="1" smtClean="0">
                              <a:solidFill>
                                <a:srgbClr val="000000"/>
                              </a:solidFill>
                              <a:effectLst/>
                              <a:latin typeface="Cambria Math" panose="02040503050406030204" pitchFamily="18" charset="0"/>
                            </a:rPr>
                            <m:t>𝑖</m:t>
                          </m:r>
                        </m:sub>
                        <m:sup/>
                        <m:e>
                          <m:sSub>
                            <m:sSubPr>
                              <m:ctrlPr>
                                <a:rPr lang="en-US" b="0" i="1" smtClean="0">
                                  <a:solidFill>
                                    <a:srgbClr val="000000"/>
                                  </a:solidFill>
                                  <a:effectLst/>
                                  <a:latin typeface="Cambria Math" panose="02040503050406030204" pitchFamily="18" charset="0"/>
                                </a:rPr>
                              </m:ctrlPr>
                            </m:sSubPr>
                            <m:e>
                              <m:r>
                                <a:rPr lang="en-US" b="0" i="1" smtClean="0">
                                  <a:solidFill>
                                    <a:srgbClr val="000000"/>
                                  </a:solidFill>
                                  <a:effectLst/>
                                  <a:latin typeface="Cambria Math" panose="02040503050406030204" pitchFamily="18" charset="0"/>
                                </a:rPr>
                                <m:t>𝜎</m:t>
                              </m:r>
                            </m:e>
                            <m:sub>
                              <m:r>
                                <a:rPr lang="en-US" b="0" i="1" smtClean="0">
                                  <a:solidFill>
                                    <a:srgbClr val="000000"/>
                                  </a:solidFill>
                                  <a:effectLst/>
                                  <a:latin typeface="Cambria Math" panose="02040503050406030204" pitchFamily="18" charset="0"/>
                                </a:rPr>
                                <m:t>𝑖</m:t>
                              </m:r>
                            </m:sub>
                          </m:sSub>
                          <m:sSub>
                            <m:sSubPr>
                              <m:ctrlPr>
                                <a:rPr lang="en-US" b="0" i="1" smtClean="0">
                                  <a:solidFill>
                                    <a:srgbClr val="000000"/>
                                  </a:solidFill>
                                  <a:effectLst/>
                                  <a:latin typeface="Cambria Math" panose="02040503050406030204" pitchFamily="18" charset="0"/>
                                </a:rPr>
                              </m:ctrlPr>
                            </m:sSubPr>
                            <m:e>
                              <m:r>
                                <a:rPr lang="en-US" b="0" i="1" smtClean="0">
                                  <a:solidFill>
                                    <a:srgbClr val="000000"/>
                                  </a:solidFill>
                                  <a:effectLst/>
                                  <a:latin typeface="Cambria Math" panose="02040503050406030204" pitchFamily="18" charset="0"/>
                                </a:rPr>
                                <m:t>𝑢</m:t>
                              </m:r>
                            </m:e>
                            <m:sub>
                              <m:r>
                                <a:rPr lang="en-US" b="0" i="1" smtClean="0">
                                  <a:solidFill>
                                    <a:srgbClr val="000000"/>
                                  </a:solidFill>
                                  <a:effectLst/>
                                  <a:latin typeface="Cambria Math" panose="02040503050406030204" pitchFamily="18" charset="0"/>
                                </a:rPr>
                                <m:t>𝑖</m:t>
                              </m:r>
                            </m:sub>
                          </m:sSub>
                          <m:sSubSup>
                            <m:sSubSupPr>
                              <m:ctrlPr>
                                <a:rPr lang="en-US" b="0" i="1" smtClean="0">
                                  <a:solidFill>
                                    <a:srgbClr val="000000"/>
                                  </a:solidFill>
                                  <a:effectLst/>
                                  <a:latin typeface="Cambria Math" panose="02040503050406030204" pitchFamily="18" charset="0"/>
                                </a:rPr>
                              </m:ctrlPr>
                            </m:sSubSupPr>
                            <m:e>
                              <m:r>
                                <a:rPr lang="en-US" b="0" i="1" smtClean="0">
                                  <a:solidFill>
                                    <a:srgbClr val="000000"/>
                                  </a:solidFill>
                                  <a:effectLst/>
                                  <a:latin typeface="Cambria Math" panose="02040503050406030204" pitchFamily="18" charset="0"/>
                                </a:rPr>
                                <m:t>𝑣</m:t>
                              </m:r>
                            </m:e>
                            <m:sub>
                              <m:r>
                                <a:rPr lang="en-US" b="0" i="1" smtClean="0">
                                  <a:solidFill>
                                    <a:srgbClr val="000000"/>
                                  </a:solidFill>
                                  <a:effectLst/>
                                  <a:latin typeface="Cambria Math" panose="02040503050406030204" pitchFamily="18" charset="0"/>
                                </a:rPr>
                                <m:t>𝑖</m:t>
                              </m:r>
                            </m:sub>
                            <m:sup>
                              <m:r>
                                <a:rPr lang="en-US" b="0" i="1" smtClean="0">
                                  <a:solidFill>
                                    <a:srgbClr val="000000"/>
                                  </a:solidFill>
                                  <a:effectLst/>
                                  <a:latin typeface="Cambria Math" panose="02040503050406030204" pitchFamily="18" charset="0"/>
                                </a:rPr>
                                <m:t>𝑇</m:t>
                              </m:r>
                            </m:sup>
                          </m:sSubSup>
                        </m:e>
                      </m:nary>
                    </m:oMath>
                  </m:oMathPara>
                </a14:m>
                <a:endParaRPr lang="en-US" b="0" i="0">
                  <a:solidFill>
                    <a:srgbClr val="000000"/>
                  </a:solidFill>
                  <a:effectLst/>
                  <a:latin typeface="Linux Libertine"/>
                </a:endParaRPr>
              </a:p>
              <a:p>
                <a:endParaRPr lang="en-US"/>
              </a:p>
            </p:txBody>
          </p:sp>
        </mc:Choice>
        <mc:Fallback>
          <p:sp>
            <p:nvSpPr>
              <p:cNvPr id="3" name="内容占位符 2">
                <a:extLst>
                  <a:ext uri="{FF2B5EF4-FFF2-40B4-BE49-F238E27FC236}">
                    <a16:creationId xmlns:a16="http://schemas.microsoft.com/office/drawing/2014/main" id="{09CAFC62-60B1-4F62-B4A2-F629DD95F2F8}"/>
                  </a:ext>
                </a:extLst>
              </p:cNvPr>
              <p:cNvSpPr>
                <a:spLocks noGrp="1" noRot="1" noChangeAspect="1" noMove="1" noResize="1" noEditPoints="1" noAdjustHandles="1" noChangeArrowheads="1" noChangeShapeType="1" noTextEdit="1"/>
              </p:cNvSpPr>
              <p:nvPr>
                <p:ph idx="1"/>
              </p:nvPr>
            </p:nvSpPr>
            <p:spPr>
              <a:blipFill>
                <a:blip r:embed="rId3"/>
                <a:stretch>
                  <a:fillRect l="-812" t="-3221"/>
                </a:stretch>
              </a:blipFill>
            </p:spPr>
            <p:txBody>
              <a:bodyPr/>
              <a:lstStyle/>
              <a:p>
                <a:r>
                  <a:rPr lang="en-US">
                    <a:noFill/>
                  </a:rPr>
                  <a:t> </a:t>
                </a:r>
              </a:p>
            </p:txBody>
          </p:sp>
        </mc:Fallback>
      </mc:AlternateContent>
    </p:spTree>
    <p:extLst>
      <p:ext uri="{BB962C8B-B14F-4D97-AF65-F5344CB8AC3E}">
        <p14:creationId xmlns:p14="http://schemas.microsoft.com/office/powerpoint/2010/main" val="202673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C7F1-FE52-4CBC-94DA-26E24F8514CE}"/>
              </a:ext>
            </a:extLst>
          </p:cNvPr>
          <p:cNvSpPr>
            <a:spLocks noGrp="1"/>
          </p:cNvSpPr>
          <p:nvPr>
            <p:ph type="title"/>
          </p:nvPr>
        </p:nvSpPr>
        <p:spPr/>
        <p:txBody>
          <a:bodyPr/>
          <a:lstStyle/>
          <a:p>
            <a:r>
              <a:rPr lang="en-US"/>
              <a:t>Meta-note on devising analysis methods</a:t>
            </a:r>
            <a:br>
              <a:rPr lang="en-US"/>
            </a:br>
            <a:r>
              <a:rPr lang="en-US" sz="2800" i="1"/>
              <a:t>Regression, PCA, LNP, deep learning …</a:t>
            </a:r>
            <a:endParaRPr lang="en-US" i="1"/>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592083-23A5-40EA-9EA2-CFF3657730DE}"/>
                  </a:ext>
                </a:extLst>
              </p:cNvPr>
              <p:cNvSpPr>
                <a:spLocks noGrp="1"/>
              </p:cNvSpPr>
              <p:nvPr>
                <p:ph idx="1"/>
              </p:nvPr>
            </p:nvSpPr>
            <p:spPr/>
            <p:txBody>
              <a:bodyPr>
                <a:normAutofit lnSpcReduction="10000"/>
              </a:bodyPr>
              <a:lstStyle/>
              <a:p>
                <a:pPr marL="514350" indent="-514350">
                  <a:buFont typeface="+mj-lt"/>
                  <a:buAutoNum type="arabicPeriod"/>
                </a:pPr>
                <a:r>
                  <a:rPr lang="en-US"/>
                  <a:t>Think about what you want, what’s the desired properties? </a:t>
                </a:r>
              </a:p>
              <a:p>
                <a:pPr lvl="1"/>
                <a:r>
                  <a:rPr lang="en-US"/>
                  <a:t>Want a “good” low-dim basis / subspace </a:t>
                </a:r>
              </a:p>
              <a:p>
                <a:pPr lvl="1"/>
                <a:endParaRPr lang="en-US"/>
              </a:p>
              <a:p>
                <a:pPr marL="514350" indent="-514350">
                  <a:buFont typeface="+mj-lt"/>
                  <a:buAutoNum type="arabicPeriod"/>
                </a:pPr>
                <a:r>
                  <a:rPr lang="en-US"/>
                  <a:t>Formulate it in math, mostly a maximization or minimization problem</a:t>
                </a:r>
              </a:p>
              <a:p>
                <a:pPr lvl="1"/>
                <a:r>
                  <a:rPr lang="en-US"/>
                  <a:t>Minimize residue, maximize variance: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𝑣</m:t>
                                </m:r>
                              </m:lim>
                            </m:limLow>
                          </m:fName>
                          <m:e>
                            <m:r>
                              <a:rPr lang="en-US" b="0" i="1" smtClean="0">
                                <a:latin typeface="Cambria Math" panose="02040503050406030204" pitchFamily="18" charset="0"/>
                              </a:rPr>
                              <m:t>𝑉𝑎𝑟</m:t>
                            </m:r>
                            <m:r>
                              <a:rPr lang="en-US" b="0" i="1" smtClean="0">
                                <a:latin typeface="Cambria Math" panose="02040503050406030204" pitchFamily="18" charset="0"/>
                              </a:rPr>
                              <m:t>(</m:t>
                            </m:r>
                            <m:r>
                              <a:rPr lang="en-US" b="0" i="1" smtClean="0">
                                <a:latin typeface="Cambria Math" panose="02040503050406030204" pitchFamily="18" charset="0"/>
                              </a:rPr>
                              <m:t>𝑋𝑣</m:t>
                            </m:r>
                            <m:r>
                              <a:rPr lang="en-US" b="0" i="1" smtClean="0">
                                <a:latin typeface="Cambria Math" panose="02040503050406030204" pitchFamily="18" charset="0"/>
                              </a:rPr>
                              <m:t>)</m:t>
                            </m:r>
                          </m:e>
                        </m:func>
                      </m:e>
                    </m:func>
                  </m:oMath>
                </a14:m>
                <a:r>
                  <a:rPr lang="en-US"/>
                  <a:t>,</a:t>
                </a:r>
                <a:endParaRPr lang="en-US" i="1">
                  <a:latin typeface="Cambria Math" panose="02040503050406030204" pitchFamily="18" charset="0"/>
                </a:endParaRPr>
              </a:p>
              <a:p>
                <a:pPr lvl="2"/>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arg</m:t>
                        </m:r>
                      </m:fName>
                      <m:e>
                        <m:sSubSup>
                          <m:sSubSupPr>
                            <m:ctrlPr>
                              <a:rPr lang="en-US" i="1">
                                <a:latin typeface="Cambria Math" panose="02040503050406030204" pitchFamily="18" charset="0"/>
                              </a:rPr>
                            </m:ctrlPr>
                          </m:sSubSupPr>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b="0" i="0" smtClean="0">
                                        <a:latin typeface="Cambria Math" panose="02040503050406030204" pitchFamily="18" charset="0"/>
                                      </a:rPr>
                                      <m:t>min</m:t>
                                    </m:r>
                                  </m:e>
                                  <m:lim>
                                    <m:r>
                                      <a:rPr lang="en-US" i="1">
                                        <a:latin typeface="Cambria Math" panose="02040503050406030204" pitchFamily="18" charset="0"/>
                                      </a:rPr>
                                      <m:t>𝐾</m:t>
                                    </m:r>
                                    <m:r>
                                      <a:rPr lang="en-US" i="1">
                                        <a:latin typeface="Cambria Math" panose="02040503050406030204" pitchFamily="18" charset="0"/>
                                      </a:rPr>
                                      <m:t>,</m:t>
                                    </m:r>
                                    <m:r>
                                      <a:rPr lang="en-US" i="1">
                                        <a:latin typeface="Cambria Math" panose="02040503050406030204" pitchFamily="18" charset="0"/>
                                      </a:rPr>
                                      <m:t>𝑉</m:t>
                                    </m:r>
                                  </m:lim>
                                </m:limLow>
                              </m:fName>
                              <m:e>
                                <m:d>
                                  <m:dPr>
                                    <m:begChr m:val="‖"/>
                                    <m:endChr m:val="‖"/>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𝐾</m:t>
                                    </m:r>
                                    <m:sSup>
                                      <m:sSupPr>
                                        <m:ctrlPr>
                                          <a:rPr lang="en-US"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𝑇</m:t>
                                        </m:r>
                                      </m:sup>
                                    </m:sSup>
                                  </m:e>
                                </m:d>
                              </m:e>
                            </m:func>
                          </m:e>
                          <m:sub>
                            <m:r>
                              <a:rPr lang="en-US" i="1">
                                <a:latin typeface="Cambria Math" panose="02040503050406030204" pitchFamily="18" charset="0"/>
                              </a:rPr>
                              <m:t>𝐹</m:t>
                            </m:r>
                          </m:sub>
                          <m:sup>
                            <m:r>
                              <a:rPr lang="en-US" i="1">
                                <a:latin typeface="Cambria Math" panose="02040503050406030204" pitchFamily="18" charset="0"/>
                              </a:rPr>
                              <m:t>2</m:t>
                            </m:r>
                          </m:sup>
                        </m:sSubSup>
                        <m:r>
                          <a:rPr lang="en-US" i="1">
                            <a:latin typeface="Cambria Math" panose="02040503050406030204" pitchFamily="18" charset="0"/>
                          </a:rPr>
                          <m:t> </m:t>
                        </m:r>
                      </m:e>
                    </m:func>
                  </m:oMath>
                </a14:m>
                <a:endParaRPr lang="en-US"/>
              </a:p>
              <a:p>
                <a:pPr marL="514350" indent="-514350">
                  <a:buFont typeface="+mj-lt"/>
                  <a:buAutoNum type="arabicPeriod"/>
                </a:pPr>
                <a:endParaRPr lang="en-US"/>
              </a:p>
              <a:p>
                <a:pPr marL="514350" indent="-514350">
                  <a:buFont typeface="+mj-lt"/>
                  <a:buAutoNum type="arabicPeriod"/>
                </a:pPr>
                <a:r>
                  <a:rPr lang="en-US"/>
                  <a:t>Solve it with optimization or algebra</a:t>
                </a:r>
              </a:p>
              <a:p>
                <a:pPr lvl="1"/>
                <a:r>
                  <a:rPr lang="en-US"/>
                  <a:t>Solution to PCA: SVD of </a:t>
                </a:r>
                <a14:m>
                  <m:oMath xmlns:m="http://schemas.openxmlformats.org/officeDocument/2006/math">
                    <m:r>
                      <a:rPr lang="en-US" b="0" i="1" smtClean="0">
                        <a:latin typeface="Cambria Math" panose="02040503050406030204" pitchFamily="18" charset="0"/>
                      </a:rPr>
                      <m:t>𝑋</m:t>
                    </m:r>
                  </m:oMath>
                </a14:m>
                <a:r>
                  <a:rPr lang="en-US"/>
                  <a:t> </a:t>
                </a:r>
                <a14:m>
                  <m:oMath xmlns:m="http://schemas.openxmlformats.org/officeDocument/2006/math">
                    <m:r>
                      <a:rPr lang="en-US" i="1" dirty="0" smtClean="0">
                        <a:latin typeface="Cambria Math" panose="02040503050406030204" pitchFamily="18" charset="0"/>
                      </a:rPr>
                      <m:t>⇒</m:t>
                    </m:r>
                  </m:oMath>
                </a14:m>
                <a:r>
                  <a:rPr lang="en-US"/>
                  <a:t> basis </a:t>
                </a:r>
                <a14:m>
                  <m:oMath xmlns:m="http://schemas.openxmlformats.org/officeDocument/2006/math">
                    <m:r>
                      <a:rPr lang="en-US" i="1" dirty="0" smtClean="0">
                        <a:latin typeface="Cambria Math" panose="02040503050406030204" pitchFamily="18" charset="0"/>
                      </a:rPr>
                      <m:t>𝑉</m:t>
                    </m:r>
                  </m:oMath>
                </a14:m>
                <a:endParaRPr lang="en-US"/>
              </a:p>
              <a:p>
                <a:pPr marL="514350" indent="-514350">
                  <a:buFont typeface="+mj-lt"/>
                  <a:buAutoNum type="arabicPeriod"/>
                </a:pPr>
                <a:endParaRPr lang="en-US"/>
              </a:p>
            </p:txBody>
          </p:sp>
        </mc:Choice>
        <mc:Fallback>
          <p:sp>
            <p:nvSpPr>
              <p:cNvPr id="3" name="Content Placeholder 2">
                <a:extLst>
                  <a:ext uri="{FF2B5EF4-FFF2-40B4-BE49-F238E27FC236}">
                    <a16:creationId xmlns:a16="http://schemas.microsoft.com/office/drawing/2014/main" id="{50592083-23A5-40EA-9EA2-CFF3657730DE}"/>
                  </a:ext>
                </a:extLst>
              </p:cNvPr>
              <p:cNvSpPr>
                <a:spLocks noGrp="1" noRot="1" noChangeAspect="1" noMove="1" noResize="1" noEditPoints="1" noAdjustHandles="1" noChangeArrowheads="1" noChangeShapeType="1" noTextEdit="1"/>
              </p:cNvSpPr>
              <p:nvPr>
                <p:ph idx="1"/>
              </p:nvPr>
            </p:nvSpPr>
            <p:spPr>
              <a:blipFill>
                <a:blip r:embed="rId2"/>
                <a:stretch>
                  <a:fillRect l="-1217" t="-3221"/>
                </a:stretch>
              </a:blipFill>
            </p:spPr>
            <p:txBody>
              <a:bodyPr/>
              <a:lstStyle/>
              <a:p>
                <a:r>
                  <a:rPr lang="en-US">
                    <a:noFill/>
                  </a:rPr>
                  <a:t> </a:t>
                </a:r>
              </a:p>
            </p:txBody>
          </p:sp>
        </mc:Fallback>
      </mc:AlternateContent>
    </p:spTree>
    <p:extLst>
      <p:ext uri="{BB962C8B-B14F-4D97-AF65-F5344CB8AC3E}">
        <p14:creationId xmlns:p14="http://schemas.microsoft.com/office/powerpoint/2010/main" val="236593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D274-7F82-42B5-9D0D-A5950B82394A}"/>
              </a:ext>
            </a:extLst>
          </p:cNvPr>
          <p:cNvSpPr>
            <a:spLocks noGrp="1"/>
          </p:cNvSpPr>
          <p:nvPr>
            <p:ph type="title"/>
          </p:nvPr>
        </p:nvSpPr>
        <p:spPr/>
        <p:txBody>
          <a:bodyPr>
            <a:normAutofit/>
          </a:bodyPr>
          <a:lstStyle/>
          <a:p>
            <a:r>
              <a:rPr lang="en-US" sz="3600"/>
              <a:t>Connection between Linear Regression and PCA?</a:t>
            </a:r>
          </a:p>
        </p:txBody>
      </p:sp>
      <p:sp>
        <p:nvSpPr>
          <p:cNvPr id="3" name="Content Placeholder 2">
            <a:extLst>
              <a:ext uri="{FF2B5EF4-FFF2-40B4-BE49-F238E27FC236}">
                <a16:creationId xmlns:a16="http://schemas.microsoft.com/office/drawing/2014/main" id="{FDE78729-717B-4D68-B04A-EC4B1D8850E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37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5B32F-45C9-4BB1-86F5-6193B28180B4}"/>
              </a:ext>
            </a:extLst>
          </p:cNvPr>
          <p:cNvSpPr>
            <a:spLocks noGrp="1"/>
          </p:cNvSpPr>
          <p:nvPr>
            <p:ph type="title"/>
          </p:nvPr>
        </p:nvSpPr>
        <p:spPr>
          <a:xfrm>
            <a:off x="838200" y="27781"/>
            <a:ext cx="10515600" cy="1325563"/>
          </a:xfrm>
        </p:spPr>
        <p:txBody>
          <a:bodyPr/>
          <a:lstStyle/>
          <a:p>
            <a:r>
              <a:rPr lang="en-US"/>
              <a:t>Convolution (P3 b-e)</a:t>
            </a:r>
          </a:p>
        </p:txBody>
      </p:sp>
      <p:sp>
        <p:nvSpPr>
          <p:cNvPr id="3" name="内容占位符 2">
            <a:extLst>
              <a:ext uri="{FF2B5EF4-FFF2-40B4-BE49-F238E27FC236}">
                <a16:creationId xmlns:a16="http://schemas.microsoft.com/office/drawing/2014/main" id="{95E6FD40-0CC7-492E-861A-8988BC2E87F4}"/>
              </a:ext>
            </a:extLst>
          </p:cNvPr>
          <p:cNvSpPr>
            <a:spLocks noGrp="1"/>
          </p:cNvSpPr>
          <p:nvPr>
            <p:ph idx="1"/>
          </p:nvPr>
        </p:nvSpPr>
        <p:spPr>
          <a:xfrm>
            <a:off x="838200" y="1481979"/>
            <a:ext cx="5963292" cy="4351338"/>
          </a:xfrm>
        </p:spPr>
        <p:txBody>
          <a:bodyPr/>
          <a:lstStyle/>
          <a:p>
            <a:r>
              <a:rPr lang="en-US"/>
              <a:t>Which form of multiplication it is, between kernel and patch?</a:t>
            </a:r>
          </a:p>
          <a:p>
            <a:pPr lvl="1"/>
            <a:endParaRPr lang="en-US"/>
          </a:p>
          <a:p>
            <a:pPr lvl="1"/>
            <a:r>
              <a:rPr lang="en-US"/>
              <a:t>Dot (vector dot). Or element wise product and sum</a:t>
            </a:r>
          </a:p>
          <a:p>
            <a:pPr lvl="1"/>
            <a:endParaRPr lang="en-US"/>
          </a:p>
          <a:p>
            <a:r>
              <a:rPr lang="en-US"/>
              <a:t>How to deal with borders?</a:t>
            </a:r>
          </a:p>
          <a:p>
            <a:pPr lvl="1"/>
            <a:endParaRPr lang="en-US"/>
          </a:p>
          <a:p>
            <a:pPr lvl="1"/>
            <a:r>
              <a:rPr lang="en-US"/>
              <a:t>Padding with “pseudo values”. </a:t>
            </a:r>
          </a:p>
          <a:p>
            <a:pPr lvl="1"/>
            <a:r>
              <a:rPr lang="en-US"/>
              <a:t>(“valid” parameter in `convolve2d`)</a:t>
            </a:r>
          </a:p>
        </p:txBody>
      </p:sp>
      <p:pic>
        <p:nvPicPr>
          <p:cNvPr id="7170" name="Picture 2">
            <a:extLst>
              <a:ext uri="{FF2B5EF4-FFF2-40B4-BE49-F238E27FC236}">
                <a16:creationId xmlns:a16="http://schemas.microsoft.com/office/drawing/2014/main" id="{9779BC4D-01CE-4A81-89DC-6654D852E7D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01492" y="1024683"/>
            <a:ext cx="47148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55B32F-45C9-4BB1-86F5-6193B28180B4}"/>
              </a:ext>
            </a:extLst>
          </p:cNvPr>
          <p:cNvSpPr>
            <a:spLocks noGrp="1"/>
          </p:cNvSpPr>
          <p:nvPr>
            <p:ph type="title"/>
          </p:nvPr>
        </p:nvSpPr>
        <p:spPr>
          <a:xfrm>
            <a:off x="838200" y="27781"/>
            <a:ext cx="10515600" cy="1325563"/>
          </a:xfrm>
        </p:spPr>
        <p:txBody>
          <a:bodyPr/>
          <a:lstStyle/>
          <a:p>
            <a:r>
              <a:rPr lang="en-US"/>
              <a:t>Convolution vs Linear Nonlinear Model </a:t>
            </a:r>
            <a:br>
              <a:rPr lang="en-US"/>
            </a:br>
            <a:r>
              <a:rPr lang="en-US" sz="3200"/>
              <a:t>(P3 c vs e)</a:t>
            </a:r>
            <a:endParaRPr lang="en-US"/>
          </a:p>
        </p:txBody>
      </p:sp>
      <p:sp>
        <p:nvSpPr>
          <p:cNvPr id="3" name="内容占位符 2">
            <a:extLst>
              <a:ext uri="{FF2B5EF4-FFF2-40B4-BE49-F238E27FC236}">
                <a16:creationId xmlns:a16="http://schemas.microsoft.com/office/drawing/2014/main" id="{95E6FD40-0CC7-492E-861A-8988BC2E87F4}"/>
              </a:ext>
            </a:extLst>
          </p:cNvPr>
          <p:cNvSpPr>
            <a:spLocks noGrp="1"/>
          </p:cNvSpPr>
          <p:nvPr>
            <p:ph idx="1"/>
          </p:nvPr>
        </p:nvSpPr>
        <p:spPr>
          <a:xfrm>
            <a:off x="838200" y="1481979"/>
            <a:ext cx="6908515" cy="4351338"/>
          </a:xfrm>
        </p:spPr>
        <p:txBody>
          <a:bodyPr>
            <a:normAutofit lnSpcReduction="10000"/>
          </a:bodyPr>
          <a:lstStyle/>
          <a:p>
            <a:r>
              <a:rPr lang="en-US"/>
              <a:t>Linear Nonlinear Model:</a:t>
            </a:r>
          </a:p>
          <a:p>
            <a:pPr lvl="1"/>
            <a:endParaRPr lang="en-US"/>
          </a:p>
          <a:p>
            <a:pPr lvl="1"/>
            <a:r>
              <a:rPr lang="en-US"/>
              <a:t>Image Patch </a:t>
            </a:r>
            <a:r>
              <a:rPr lang="en-US" b="0" i="0">
                <a:latin typeface="+mj-lt"/>
              </a:rPr>
              <a:t>→ Scalar output</a:t>
            </a:r>
            <a:endParaRPr lang="en-US"/>
          </a:p>
          <a:p>
            <a:pPr lvl="1"/>
            <a:r>
              <a:rPr lang="en-US"/>
              <a:t>One neuron linearly combine / weight the patch in the RF</a:t>
            </a:r>
          </a:p>
          <a:p>
            <a:pPr lvl="1"/>
            <a:endParaRPr lang="en-US"/>
          </a:p>
          <a:p>
            <a:r>
              <a:rPr lang="en-US"/>
              <a:t>Convolution:</a:t>
            </a:r>
          </a:p>
          <a:p>
            <a:pPr lvl="1"/>
            <a:endParaRPr lang="en-US"/>
          </a:p>
          <a:p>
            <a:pPr lvl="1"/>
            <a:r>
              <a:rPr lang="en-US"/>
              <a:t>Image Patch </a:t>
            </a:r>
            <a:r>
              <a:rPr lang="en-US" b="0" i="0">
                <a:latin typeface="+mj-lt"/>
              </a:rPr>
              <a:t>→ “feature map” / image output</a:t>
            </a:r>
            <a:endParaRPr lang="en-US"/>
          </a:p>
          <a:p>
            <a:pPr lvl="1"/>
            <a:r>
              <a:rPr lang="en-US"/>
              <a:t>Population of neurons with same property processing / responding to the whole image</a:t>
            </a:r>
          </a:p>
          <a:p>
            <a:pPr lvl="1"/>
            <a:endParaRPr lang="en-US"/>
          </a:p>
        </p:txBody>
      </p:sp>
      <p:sp>
        <p:nvSpPr>
          <p:cNvPr id="4" name="Parallelogram 3">
            <a:extLst>
              <a:ext uri="{FF2B5EF4-FFF2-40B4-BE49-F238E27FC236}">
                <a16:creationId xmlns:a16="http://schemas.microsoft.com/office/drawing/2014/main" id="{85B54220-D79A-4861-95DA-D388040067AF}"/>
              </a:ext>
            </a:extLst>
          </p:cNvPr>
          <p:cNvSpPr/>
          <p:nvPr/>
        </p:nvSpPr>
        <p:spPr>
          <a:xfrm rot="13704593">
            <a:off x="8778894" y="2215327"/>
            <a:ext cx="1428132" cy="1091795"/>
          </a:xfrm>
          <a:prstGeom prst="parallelogram">
            <a:avLst>
              <a:gd name="adj" fmla="val 57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AEE5CB-67B1-4173-949C-B480C5CAD987}"/>
              </a:ext>
            </a:extLst>
          </p:cNvPr>
          <p:cNvSpPr/>
          <p:nvPr/>
        </p:nvSpPr>
        <p:spPr>
          <a:xfrm rot="13704593">
            <a:off x="9248961" y="1781361"/>
            <a:ext cx="218288" cy="166879"/>
          </a:xfrm>
          <a:prstGeom prst="parallelogram">
            <a:avLst>
              <a:gd name="adj" fmla="val 5788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2C9EDEB-123D-4AF6-81C7-8135E225DBCC}"/>
              </a:ext>
            </a:extLst>
          </p:cNvPr>
          <p:cNvSpPr/>
          <p:nvPr/>
        </p:nvSpPr>
        <p:spPr>
          <a:xfrm rot="13704593">
            <a:off x="8379982" y="4290426"/>
            <a:ext cx="3109853" cy="2377457"/>
          </a:xfrm>
          <a:prstGeom prst="parallelogram">
            <a:avLst>
              <a:gd name="adj" fmla="val 57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7254DCC-7E9A-4AA2-9FBB-C6BCB1449559}"/>
              </a:ext>
            </a:extLst>
          </p:cNvPr>
          <p:cNvSpPr/>
          <p:nvPr/>
        </p:nvSpPr>
        <p:spPr>
          <a:xfrm rot="13704593">
            <a:off x="8786534" y="3796798"/>
            <a:ext cx="2296746" cy="1755837"/>
          </a:xfrm>
          <a:prstGeom prst="parallelogram">
            <a:avLst>
              <a:gd name="adj" fmla="val 5788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16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2486B-BEB0-41DB-AF1E-3932F95EDDBB}"/>
              </a:ext>
            </a:extLst>
          </p:cNvPr>
          <p:cNvSpPr>
            <a:spLocks noGrp="1"/>
          </p:cNvSpPr>
          <p:nvPr>
            <p:ph type="title"/>
          </p:nvPr>
        </p:nvSpPr>
        <p:spPr/>
        <p:txBody>
          <a:bodyPr/>
          <a:lstStyle/>
          <a:p>
            <a:r>
              <a:rPr lang="en-US"/>
              <a:t>Outline</a:t>
            </a:r>
          </a:p>
        </p:txBody>
      </p:sp>
      <p:sp>
        <p:nvSpPr>
          <p:cNvPr id="3" name="内容占位符 2">
            <a:extLst>
              <a:ext uri="{FF2B5EF4-FFF2-40B4-BE49-F238E27FC236}">
                <a16:creationId xmlns:a16="http://schemas.microsoft.com/office/drawing/2014/main" id="{6520EF60-F8FE-4594-B09C-7BBA4FD32280}"/>
              </a:ext>
            </a:extLst>
          </p:cNvPr>
          <p:cNvSpPr>
            <a:spLocks noGrp="1"/>
          </p:cNvSpPr>
          <p:nvPr>
            <p:ph idx="1"/>
          </p:nvPr>
        </p:nvSpPr>
        <p:spPr/>
        <p:txBody>
          <a:bodyPr/>
          <a:lstStyle/>
          <a:p>
            <a:r>
              <a:rPr lang="en-US"/>
              <a:t>Neural Decoding (P2)</a:t>
            </a:r>
          </a:p>
          <a:p>
            <a:pPr lvl="1"/>
            <a:r>
              <a:rPr lang="en-US"/>
              <a:t>Math: Linear regression</a:t>
            </a:r>
          </a:p>
          <a:p>
            <a:endParaRPr lang="en-US"/>
          </a:p>
          <a:p>
            <a:r>
              <a:rPr lang="en-US"/>
              <a:t>Dimensionality reduction (P1)</a:t>
            </a:r>
          </a:p>
          <a:p>
            <a:pPr lvl="1"/>
            <a:r>
              <a:rPr lang="en-US"/>
              <a:t>Math: PCA</a:t>
            </a:r>
          </a:p>
          <a:p>
            <a:pPr lvl="1"/>
            <a:endParaRPr lang="en-US"/>
          </a:p>
          <a:p>
            <a:r>
              <a:rPr lang="en-US"/>
              <a:t>Model of early vision (P3)</a:t>
            </a:r>
          </a:p>
          <a:p>
            <a:pPr lvl="1"/>
            <a:r>
              <a:rPr lang="en-US"/>
              <a:t>Math: </a:t>
            </a:r>
            <a:r>
              <a:rPr lang="en-US" err="1"/>
              <a:t>DoG</a:t>
            </a:r>
            <a:r>
              <a:rPr lang="en-US"/>
              <a:t> kernel, Convolution, Padding etc.</a:t>
            </a:r>
          </a:p>
          <a:p>
            <a:pPr lvl="1"/>
            <a:endParaRPr lang="en-US"/>
          </a:p>
        </p:txBody>
      </p:sp>
    </p:spTree>
    <p:extLst>
      <p:ext uri="{BB962C8B-B14F-4D97-AF65-F5344CB8AC3E}">
        <p14:creationId xmlns:p14="http://schemas.microsoft.com/office/powerpoint/2010/main" val="1206550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A07ED72-1DD2-485E-925A-DB77316EB1BE}"/>
              </a:ext>
            </a:extLst>
          </p:cNvPr>
          <p:cNvSpPr>
            <a:spLocks noGrp="1"/>
          </p:cNvSpPr>
          <p:nvPr>
            <p:ph type="title"/>
          </p:nvPr>
        </p:nvSpPr>
        <p:spPr/>
        <p:txBody>
          <a:bodyPr>
            <a:normAutofit/>
          </a:bodyPr>
          <a:lstStyle/>
          <a:p>
            <a:r>
              <a:rPr lang="en-US" sz="7200"/>
              <a:t>Vision</a:t>
            </a:r>
          </a:p>
        </p:txBody>
      </p:sp>
      <p:sp>
        <p:nvSpPr>
          <p:cNvPr id="5" name="文本占位符 4">
            <a:extLst>
              <a:ext uri="{FF2B5EF4-FFF2-40B4-BE49-F238E27FC236}">
                <a16:creationId xmlns:a16="http://schemas.microsoft.com/office/drawing/2014/main" id="{648D6E72-4148-42AC-9A39-7CAE13012D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66599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957062-002F-456B-93CC-149B49BB4DAF}"/>
              </a:ext>
            </a:extLst>
          </p:cNvPr>
          <p:cNvSpPr>
            <a:spLocks noGrp="1"/>
          </p:cNvSpPr>
          <p:nvPr>
            <p:ph type="title"/>
          </p:nvPr>
        </p:nvSpPr>
        <p:spPr>
          <a:xfrm>
            <a:off x="694362" y="205484"/>
            <a:ext cx="5199398" cy="1273272"/>
          </a:xfrm>
        </p:spPr>
        <p:txBody>
          <a:bodyPr/>
          <a:lstStyle/>
          <a:p>
            <a:r>
              <a:rPr lang="en-US"/>
              <a:t>Vision is important</a:t>
            </a:r>
          </a:p>
        </p:txBody>
      </p:sp>
      <p:sp>
        <p:nvSpPr>
          <p:cNvPr id="3" name="内容占位符 2">
            <a:extLst>
              <a:ext uri="{FF2B5EF4-FFF2-40B4-BE49-F238E27FC236}">
                <a16:creationId xmlns:a16="http://schemas.microsoft.com/office/drawing/2014/main" id="{BA9F538D-A192-4762-84AE-5D4D04F953F8}"/>
              </a:ext>
            </a:extLst>
          </p:cNvPr>
          <p:cNvSpPr>
            <a:spLocks noGrp="1"/>
          </p:cNvSpPr>
          <p:nvPr>
            <p:ph idx="1"/>
          </p:nvPr>
        </p:nvSpPr>
        <p:spPr>
          <a:xfrm>
            <a:off x="694362" y="1690688"/>
            <a:ext cx="4607103" cy="4351338"/>
          </a:xfrm>
        </p:spPr>
        <p:txBody>
          <a:bodyPr/>
          <a:lstStyle/>
          <a:p>
            <a:r>
              <a:rPr lang="en-US"/>
              <a:t>It affords so many functions (visual question answering): </a:t>
            </a:r>
          </a:p>
          <a:p>
            <a:pPr lvl="1"/>
            <a:r>
              <a:rPr lang="en-US"/>
              <a:t>Object recognition</a:t>
            </a:r>
          </a:p>
          <a:p>
            <a:pPr lvl="1"/>
            <a:r>
              <a:rPr lang="en-US"/>
              <a:t>Face identification</a:t>
            </a:r>
          </a:p>
          <a:p>
            <a:pPr lvl="1"/>
            <a:r>
              <a:rPr lang="en-US"/>
              <a:t>Physical inference </a:t>
            </a:r>
          </a:p>
          <a:p>
            <a:pPr lvl="1"/>
            <a:r>
              <a:rPr lang="en-US"/>
              <a:t>Social inference </a:t>
            </a:r>
          </a:p>
          <a:p>
            <a:pPr lvl="1"/>
            <a:r>
              <a:rPr lang="en-US"/>
              <a:t>Reconstruct events from static images</a:t>
            </a:r>
          </a:p>
        </p:txBody>
      </p:sp>
      <p:pic>
        <p:nvPicPr>
          <p:cNvPr id="5" name="图片 4">
            <a:extLst>
              <a:ext uri="{FF2B5EF4-FFF2-40B4-BE49-F238E27FC236}">
                <a16:creationId xmlns:a16="http://schemas.microsoft.com/office/drawing/2014/main" id="{9597F972-B118-4A26-80C7-143FE8BF9ECB}"/>
              </a:ext>
            </a:extLst>
          </p:cNvPr>
          <p:cNvPicPr>
            <a:picLocks noChangeAspect="1"/>
          </p:cNvPicPr>
          <p:nvPr/>
        </p:nvPicPr>
        <p:blipFill>
          <a:blip r:embed="rId3"/>
          <a:stretch>
            <a:fillRect/>
          </a:stretch>
        </p:blipFill>
        <p:spPr>
          <a:xfrm>
            <a:off x="5879999" y="1478755"/>
            <a:ext cx="6312001" cy="4225247"/>
          </a:xfrm>
          <a:prstGeom prst="rect">
            <a:avLst/>
          </a:prstGeom>
        </p:spPr>
      </p:pic>
    </p:spTree>
    <p:extLst>
      <p:ext uri="{BB962C8B-B14F-4D97-AF65-F5344CB8AC3E}">
        <p14:creationId xmlns:p14="http://schemas.microsoft.com/office/powerpoint/2010/main" val="45862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72DAC6-8830-4F23-BDF0-510EA808AC95}"/>
              </a:ext>
            </a:extLst>
          </p:cNvPr>
          <p:cNvSpPr>
            <a:spLocks noGrp="1"/>
          </p:cNvSpPr>
          <p:nvPr>
            <p:ph type="title"/>
          </p:nvPr>
        </p:nvSpPr>
        <p:spPr/>
        <p:txBody>
          <a:bodyPr/>
          <a:lstStyle/>
          <a:p>
            <a:r>
              <a:rPr lang="en-US"/>
              <a:t>Vision is complex</a:t>
            </a:r>
          </a:p>
        </p:txBody>
      </p:sp>
      <p:sp>
        <p:nvSpPr>
          <p:cNvPr id="3" name="内容占位符 2">
            <a:extLst>
              <a:ext uri="{FF2B5EF4-FFF2-40B4-BE49-F238E27FC236}">
                <a16:creationId xmlns:a16="http://schemas.microsoft.com/office/drawing/2014/main" id="{3235F132-EEA0-4B6B-9738-031C79EC282E}"/>
              </a:ext>
            </a:extLst>
          </p:cNvPr>
          <p:cNvSpPr>
            <a:spLocks noGrp="1"/>
          </p:cNvSpPr>
          <p:nvPr>
            <p:ph idx="1"/>
          </p:nvPr>
        </p:nvSpPr>
        <p:spPr>
          <a:xfrm>
            <a:off x="838200" y="1825625"/>
            <a:ext cx="4617378" cy="4351338"/>
          </a:xfrm>
        </p:spPr>
        <p:txBody>
          <a:bodyPr>
            <a:normAutofit lnSpcReduction="10000"/>
          </a:bodyPr>
          <a:lstStyle/>
          <a:p>
            <a:r>
              <a:rPr lang="en-US"/>
              <a:t>Active sampling aspect of vision</a:t>
            </a:r>
          </a:p>
          <a:p>
            <a:endParaRPr lang="en-US"/>
          </a:p>
          <a:p>
            <a:r>
              <a:rPr lang="en-US"/>
              <a:t>Influence from internal models / prior / belief / cognitive state. </a:t>
            </a:r>
          </a:p>
          <a:p>
            <a:pPr lvl="1"/>
            <a:r>
              <a:rPr lang="en-US"/>
              <a:t>More than mapping stimuli </a:t>
            </a:r>
            <a:r>
              <a:rPr lang="en-US" i="0">
                <a:latin typeface="+mj-lt"/>
              </a:rPr>
              <a:t>→</a:t>
            </a:r>
            <a:r>
              <a:rPr lang="en-US"/>
              <a:t> response. </a:t>
            </a:r>
          </a:p>
          <a:p>
            <a:endParaRPr lang="en-US"/>
          </a:p>
          <a:p>
            <a:r>
              <a:rPr lang="en-US"/>
              <a:t>It’s an “Illusion”. </a:t>
            </a:r>
          </a:p>
        </p:txBody>
      </p:sp>
      <p:pic>
        <p:nvPicPr>
          <p:cNvPr id="7" name="图片 6">
            <a:extLst>
              <a:ext uri="{FF2B5EF4-FFF2-40B4-BE49-F238E27FC236}">
                <a16:creationId xmlns:a16="http://schemas.microsoft.com/office/drawing/2014/main" id="{32EC336B-D184-41D5-8A98-54EF2BB93CB3}"/>
              </a:ext>
            </a:extLst>
          </p:cNvPr>
          <p:cNvPicPr>
            <a:picLocks noChangeAspect="1"/>
          </p:cNvPicPr>
          <p:nvPr/>
        </p:nvPicPr>
        <p:blipFill>
          <a:blip r:embed="rId3"/>
          <a:stretch>
            <a:fillRect/>
          </a:stretch>
        </p:blipFill>
        <p:spPr>
          <a:xfrm>
            <a:off x="5657962" y="164387"/>
            <a:ext cx="3602944" cy="3513762"/>
          </a:xfrm>
          <a:prstGeom prst="rect">
            <a:avLst/>
          </a:prstGeom>
        </p:spPr>
      </p:pic>
      <p:pic>
        <p:nvPicPr>
          <p:cNvPr id="9" name="图片 8">
            <a:extLst>
              <a:ext uri="{FF2B5EF4-FFF2-40B4-BE49-F238E27FC236}">
                <a16:creationId xmlns:a16="http://schemas.microsoft.com/office/drawing/2014/main" id="{105C4BB7-26DB-48ED-828D-7546B534519C}"/>
              </a:ext>
            </a:extLst>
          </p:cNvPr>
          <p:cNvPicPr>
            <a:picLocks noChangeAspect="1"/>
          </p:cNvPicPr>
          <p:nvPr/>
        </p:nvPicPr>
        <p:blipFill>
          <a:blip r:embed="rId4"/>
          <a:stretch>
            <a:fillRect/>
          </a:stretch>
        </p:blipFill>
        <p:spPr>
          <a:xfrm>
            <a:off x="9463291" y="857072"/>
            <a:ext cx="2728709" cy="3634144"/>
          </a:xfrm>
          <a:prstGeom prst="rect">
            <a:avLst/>
          </a:prstGeom>
        </p:spPr>
      </p:pic>
      <p:pic>
        <p:nvPicPr>
          <p:cNvPr id="11" name="图片 10">
            <a:extLst>
              <a:ext uri="{FF2B5EF4-FFF2-40B4-BE49-F238E27FC236}">
                <a16:creationId xmlns:a16="http://schemas.microsoft.com/office/drawing/2014/main" id="{E79B2572-8DAB-4229-A0AF-690BE65A4F36}"/>
              </a:ext>
            </a:extLst>
          </p:cNvPr>
          <p:cNvPicPr>
            <a:picLocks noChangeAspect="1"/>
          </p:cNvPicPr>
          <p:nvPr/>
        </p:nvPicPr>
        <p:blipFill>
          <a:blip r:embed="rId5"/>
          <a:stretch>
            <a:fillRect/>
          </a:stretch>
        </p:blipFill>
        <p:spPr>
          <a:xfrm>
            <a:off x="5569255" y="4170617"/>
            <a:ext cx="3297343" cy="2218212"/>
          </a:xfrm>
          <a:prstGeom prst="rect">
            <a:avLst/>
          </a:prstGeom>
        </p:spPr>
      </p:pic>
    </p:spTree>
    <p:extLst>
      <p:ext uri="{BB962C8B-B14F-4D97-AF65-F5344CB8AC3E}">
        <p14:creationId xmlns:p14="http://schemas.microsoft.com/office/powerpoint/2010/main" val="41368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24AC93-281B-4F82-8133-C09154CD15F2}"/>
              </a:ext>
            </a:extLst>
          </p:cNvPr>
          <p:cNvSpPr>
            <a:spLocks noGrp="1"/>
          </p:cNvSpPr>
          <p:nvPr>
            <p:ph type="title"/>
          </p:nvPr>
        </p:nvSpPr>
        <p:spPr/>
        <p:txBody>
          <a:bodyPr/>
          <a:lstStyle/>
          <a:p>
            <a:r>
              <a:rPr lang="en-US"/>
              <a:t>Early Vision</a:t>
            </a:r>
          </a:p>
        </p:txBody>
      </p:sp>
      <p:sp>
        <p:nvSpPr>
          <p:cNvPr id="3" name="内容占位符 2">
            <a:extLst>
              <a:ext uri="{FF2B5EF4-FFF2-40B4-BE49-F238E27FC236}">
                <a16:creationId xmlns:a16="http://schemas.microsoft.com/office/drawing/2014/main" id="{F6F5C2D7-E7E4-452D-8D7F-107E116A0852}"/>
              </a:ext>
            </a:extLst>
          </p:cNvPr>
          <p:cNvSpPr>
            <a:spLocks noGrp="1"/>
          </p:cNvSpPr>
          <p:nvPr>
            <p:ph idx="1"/>
          </p:nvPr>
        </p:nvSpPr>
        <p:spPr/>
        <p:txBody>
          <a:bodyPr/>
          <a:lstStyle/>
          <a:p>
            <a:r>
              <a:rPr lang="en-US"/>
              <a:t>Retina -&gt; LGN -&gt; V1</a:t>
            </a:r>
          </a:p>
        </p:txBody>
      </p:sp>
      <p:pic>
        <p:nvPicPr>
          <p:cNvPr id="5" name="图片 4">
            <a:extLst>
              <a:ext uri="{FF2B5EF4-FFF2-40B4-BE49-F238E27FC236}">
                <a16:creationId xmlns:a16="http://schemas.microsoft.com/office/drawing/2014/main" id="{43FC98D7-5233-493F-A743-B2B877D31F7A}"/>
              </a:ext>
            </a:extLst>
          </p:cNvPr>
          <p:cNvPicPr>
            <a:picLocks noChangeAspect="1"/>
          </p:cNvPicPr>
          <p:nvPr/>
        </p:nvPicPr>
        <p:blipFill>
          <a:blip r:embed="rId3"/>
          <a:stretch>
            <a:fillRect/>
          </a:stretch>
        </p:blipFill>
        <p:spPr>
          <a:xfrm>
            <a:off x="6646606" y="1823056"/>
            <a:ext cx="5545394" cy="3451123"/>
          </a:xfrm>
          <a:prstGeom prst="rect">
            <a:avLst/>
          </a:prstGeom>
        </p:spPr>
      </p:pic>
    </p:spTree>
    <p:extLst>
      <p:ext uri="{BB962C8B-B14F-4D97-AF65-F5344CB8AC3E}">
        <p14:creationId xmlns:p14="http://schemas.microsoft.com/office/powerpoint/2010/main" val="2878354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D0F6-20F3-4E42-B29A-D1BFE598C1CD}"/>
              </a:ext>
            </a:extLst>
          </p:cNvPr>
          <p:cNvSpPr>
            <a:spLocks noGrp="1"/>
          </p:cNvSpPr>
          <p:nvPr>
            <p:ph type="title"/>
          </p:nvPr>
        </p:nvSpPr>
        <p:spPr/>
        <p:txBody>
          <a:bodyPr/>
          <a:lstStyle/>
          <a:p>
            <a:r>
              <a:rPr lang="en-US"/>
              <a:t>Photoreceptors</a:t>
            </a:r>
          </a:p>
        </p:txBody>
      </p:sp>
      <p:sp>
        <p:nvSpPr>
          <p:cNvPr id="3" name="Content Placeholder 2">
            <a:extLst>
              <a:ext uri="{FF2B5EF4-FFF2-40B4-BE49-F238E27FC236}">
                <a16:creationId xmlns:a16="http://schemas.microsoft.com/office/drawing/2014/main" id="{7F1E3626-EEFC-4FA8-B229-712832A55195}"/>
              </a:ext>
            </a:extLst>
          </p:cNvPr>
          <p:cNvSpPr>
            <a:spLocks noGrp="1"/>
          </p:cNvSpPr>
          <p:nvPr>
            <p:ph idx="1"/>
          </p:nvPr>
        </p:nvSpPr>
        <p:spPr>
          <a:xfrm>
            <a:off x="838199" y="1825625"/>
            <a:ext cx="3920293" cy="3284855"/>
          </a:xfrm>
        </p:spPr>
        <p:txBody>
          <a:bodyPr/>
          <a:lstStyle/>
          <a:p>
            <a:r>
              <a:rPr lang="en-US"/>
              <a:t>Rods and Cones</a:t>
            </a:r>
          </a:p>
          <a:p>
            <a:pPr lvl="1"/>
            <a:r>
              <a:rPr lang="en-US"/>
              <a:t>Cones: S, M, L</a:t>
            </a:r>
          </a:p>
          <a:p>
            <a:pPr lvl="1"/>
            <a:r>
              <a:rPr lang="en-US"/>
              <a:t>Rods: </a:t>
            </a:r>
          </a:p>
          <a:p>
            <a:endParaRPr lang="en-US"/>
          </a:p>
          <a:p>
            <a:r>
              <a:rPr lang="en-US"/>
              <a:t>Spatial distribution ~ eccentricity  </a:t>
            </a:r>
          </a:p>
        </p:txBody>
      </p:sp>
      <p:pic>
        <p:nvPicPr>
          <p:cNvPr id="5" name="Picture 4">
            <a:extLst>
              <a:ext uri="{FF2B5EF4-FFF2-40B4-BE49-F238E27FC236}">
                <a16:creationId xmlns:a16="http://schemas.microsoft.com/office/drawing/2014/main" id="{2C82C079-1E8A-4947-A2B9-B333897B2607}"/>
              </a:ext>
            </a:extLst>
          </p:cNvPr>
          <p:cNvPicPr>
            <a:picLocks noChangeAspect="1"/>
          </p:cNvPicPr>
          <p:nvPr/>
        </p:nvPicPr>
        <p:blipFill>
          <a:blip r:embed="rId2"/>
          <a:stretch>
            <a:fillRect/>
          </a:stretch>
        </p:blipFill>
        <p:spPr>
          <a:xfrm>
            <a:off x="5582653" y="-10160"/>
            <a:ext cx="6609347" cy="4945038"/>
          </a:xfrm>
          <a:prstGeom prst="rect">
            <a:avLst/>
          </a:prstGeom>
        </p:spPr>
      </p:pic>
      <p:pic>
        <p:nvPicPr>
          <p:cNvPr id="2052" name="Picture 4">
            <a:extLst>
              <a:ext uri="{FF2B5EF4-FFF2-40B4-BE49-F238E27FC236}">
                <a16:creationId xmlns:a16="http://schemas.microsoft.com/office/drawing/2014/main" id="{D8F0C8BE-144E-4CBB-9558-4D68AC5A6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33" y="13101"/>
            <a:ext cx="7321967" cy="47766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stribution of cones and rods in a typical human retina [14] | Download  Scientific Diagram">
            <a:extLst>
              <a:ext uri="{FF2B5EF4-FFF2-40B4-BE49-F238E27FC236}">
                <a16:creationId xmlns:a16="http://schemas.microsoft.com/office/drawing/2014/main" id="{3A6104A8-0AA8-4EB0-8392-5E5FC04ED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080" y="2633846"/>
            <a:ext cx="7433507" cy="421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90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8262-B6C1-4028-8669-EC0CCA0156A4}"/>
              </a:ext>
            </a:extLst>
          </p:cNvPr>
          <p:cNvSpPr>
            <a:spLocks noGrp="1"/>
          </p:cNvSpPr>
          <p:nvPr>
            <p:ph type="title"/>
          </p:nvPr>
        </p:nvSpPr>
        <p:spPr/>
        <p:txBody>
          <a:bodyPr/>
          <a:lstStyle/>
          <a:p>
            <a:r>
              <a:rPr lang="en-US"/>
              <a:t>Some complicated retinal circuitry… </a:t>
            </a:r>
          </a:p>
        </p:txBody>
      </p:sp>
      <p:sp>
        <p:nvSpPr>
          <p:cNvPr id="3" name="Content Placeholder 2">
            <a:extLst>
              <a:ext uri="{FF2B5EF4-FFF2-40B4-BE49-F238E27FC236}">
                <a16:creationId xmlns:a16="http://schemas.microsoft.com/office/drawing/2014/main" id="{2E7A88B7-AC06-45AC-9FCD-D76B5690651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0AAEDB4-AC92-4EDC-B126-DAF1D1447F24}"/>
              </a:ext>
            </a:extLst>
          </p:cNvPr>
          <p:cNvPicPr>
            <a:picLocks noChangeAspect="1"/>
          </p:cNvPicPr>
          <p:nvPr/>
        </p:nvPicPr>
        <p:blipFill>
          <a:blip r:embed="rId2"/>
          <a:stretch>
            <a:fillRect/>
          </a:stretch>
        </p:blipFill>
        <p:spPr>
          <a:xfrm>
            <a:off x="5515897" y="1825625"/>
            <a:ext cx="6676103" cy="4994984"/>
          </a:xfrm>
          <a:prstGeom prst="rect">
            <a:avLst/>
          </a:prstGeom>
        </p:spPr>
      </p:pic>
      <p:pic>
        <p:nvPicPr>
          <p:cNvPr id="6" name="图片 5">
            <a:extLst>
              <a:ext uri="{FF2B5EF4-FFF2-40B4-BE49-F238E27FC236}">
                <a16:creationId xmlns:a16="http://schemas.microsoft.com/office/drawing/2014/main" id="{A3CDE8AC-9B89-4AC0-A8C3-2E9D1EF86422}"/>
              </a:ext>
            </a:extLst>
          </p:cNvPr>
          <p:cNvPicPr>
            <a:picLocks noChangeAspect="1"/>
          </p:cNvPicPr>
          <p:nvPr/>
        </p:nvPicPr>
        <p:blipFill rotWithShape="1">
          <a:blip r:embed="rId3"/>
          <a:srcRect r="36024"/>
          <a:stretch/>
        </p:blipFill>
        <p:spPr>
          <a:xfrm>
            <a:off x="838200" y="2073558"/>
            <a:ext cx="4877341" cy="4499118"/>
          </a:xfrm>
          <a:prstGeom prst="rect">
            <a:avLst/>
          </a:prstGeom>
        </p:spPr>
      </p:pic>
    </p:spTree>
    <p:extLst>
      <p:ext uri="{BB962C8B-B14F-4D97-AF65-F5344CB8AC3E}">
        <p14:creationId xmlns:p14="http://schemas.microsoft.com/office/powerpoint/2010/main" val="228964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59AEC0-E1A5-421F-A62D-68FDA1D9EF0C}"/>
              </a:ext>
            </a:extLst>
          </p:cNvPr>
          <p:cNvSpPr>
            <a:spLocks noGrp="1"/>
          </p:cNvSpPr>
          <p:nvPr>
            <p:ph type="title"/>
          </p:nvPr>
        </p:nvSpPr>
        <p:spPr>
          <a:xfrm>
            <a:off x="616448" y="203190"/>
            <a:ext cx="6411075" cy="1325563"/>
          </a:xfrm>
        </p:spPr>
        <p:txBody>
          <a:bodyPr/>
          <a:lstStyle/>
          <a:p>
            <a:r>
              <a:rPr lang="en-US"/>
              <a:t>Response Properties of RGCs</a:t>
            </a:r>
          </a:p>
        </p:txBody>
      </p:sp>
      <p:sp>
        <p:nvSpPr>
          <p:cNvPr id="3" name="内容占位符 2">
            <a:extLst>
              <a:ext uri="{FF2B5EF4-FFF2-40B4-BE49-F238E27FC236}">
                <a16:creationId xmlns:a16="http://schemas.microsoft.com/office/drawing/2014/main" id="{B74994DE-9AE7-49F1-812D-30E45E08C76D}"/>
              </a:ext>
            </a:extLst>
          </p:cNvPr>
          <p:cNvSpPr>
            <a:spLocks noGrp="1"/>
          </p:cNvSpPr>
          <p:nvPr>
            <p:ph idx="1"/>
          </p:nvPr>
        </p:nvSpPr>
        <p:spPr>
          <a:xfrm>
            <a:off x="616448" y="1866721"/>
            <a:ext cx="6411076" cy="4351338"/>
          </a:xfrm>
        </p:spPr>
        <p:txBody>
          <a:bodyPr/>
          <a:lstStyle/>
          <a:p>
            <a:r>
              <a:rPr lang="en-US"/>
              <a:t>Spatial filtering: Center surround RF </a:t>
            </a:r>
          </a:p>
          <a:p>
            <a:endParaRPr lang="en-US"/>
          </a:p>
          <a:p>
            <a:r>
              <a:rPr lang="en-US"/>
              <a:t>Temporal filtering: ON or OFF</a:t>
            </a:r>
          </a:p>
        </p:txBody>
      </p:sp>
      <p:pic>
        <p:nvPicPr>
          <p:cNvPr id="5" name="图片 4">
            <a:extLst>
              <a:ext uri="{FF2B5EF4-FFF2-40B4-BE49-F238E27FC236}">
                <a16:creationId xmlns:a16="http://schemas.microsoft.com/office/drawing/2014/main" id="{9B336FC6-26D1-4F60-91F6-2A7C048D566A}"/>
              </a:ext>
            </a:extLst>
          </p:cNvPr>
          <p:cNvPicPr>
            <a:picLocks noChangeAspect="1"/>
          </p:cNvPicPr>
          <p:nvPr/>
        </p:nvPicPr>
        <p:blipFill>
          <a:blip r:embed="rId2"/>
          <a:stretch>
            <a:fillRect/>
          </a:stretch>
        </p:blipFill>
        <p:spPr>
          <a:xfrm>
            <a:off x="7301501" y="0"/>
            <a:ext cx="4890499" cy="6858000"/>
          </a:xfrm>
          <a:prstGeom prst="rect">
            <a:avLst/>
          </a:prstGeom>
        </p:spPr>
      </p:pic>
    </p:spTree>
    <p:extLst>
      <p:ext uri="{BB962C8B-B14F-4D97-AF65-F5344CB8AC3E}">
        <p14:creationId xmlns:p14="http://schemas.microsoft.com/office/powerpoint/2010/main" val="3748555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59AC31-3B7A-42B2-9D82-3449C2B7EC9E}"/>
              </a:ext>
            </a:extLst>
          </p:cNvPr>
          <p:cNvSpPr>
            <a:spLocks noGrp="1"/>
          </p:cNvSpPr>
          <p:nvPr>
            <p:ph type="title"/>
          </p:nvPr>
        </p:nvSpPr>
        <p:spPr>
          <a:xfrm>
            <a:off x="838200" y="64590"/>
            <a:ext cx="10515600" cy="1055250"/>
          </a:xfrm>
        </p:spPr>
        <p:txBody>
          <a:bodyPr/>
          <a:lstStyle/>
          <a:p>
            <a:r>
              <a:rPr lang="en-US"/>
              <a:t>Major Cell Types of RGC</a:t>
            </a:r>
          </a:p>
        </p:txBody>
      </p:sp>
      <p:sp>
        <p:nvSpPr>
          <p:cNvPr id="3" name="内容占位符 2">
            <a:extLst>
              <a:ext uri="{FF2B5EF4-FFF2-40B4-BE49-F238E27FC236}">
                <a16:creationId xmlns:a16="http://schemas.microsoft.com/office/drawing/2014/main" id="{0F8EF6B5-AF7F-4369-B98D-919E23FE72C2}"/>
              </a:ext>
            </a:extLst>
          </p:cNvPr>
          <p:cNvSpPr>
            <a:spLocks noGrp="1"/>
          </p:cNvSpPr>
          <p:nvPr>
            <p:ph idx="1"/>
          </p:nvPr>
        </p:nvSpPr>
        <p:spPr>
          <a:xfrm>
            <a:off x="888999" y="5645009"/>
            <a:ext cx="10515600" cy="1104546"/>
          </a:xfrm>
        </p:spPr>
        <p:txBody>
          <a:bodyPr/>
          <a:lstStyle/>
          <a:p>
            <a:endParaRPr lang="en-US"/>
          </a:p>
        </p:txBody>
      </p:sp>
      <p:grpSp>
        <p:nvGrpSpPr>
          <p:cNvPr id="15" name="组合 14">
            <a:extLst>
              <a:ext uri="{FF2B5EF4-FFF2-40B4-BE49-F238E27FC236}">
                <a16:creationId xmlns:a16="http://schemas.microsoft.com/office/drawing/2014/main" id="{9C6CE803-CA15-4A73-AFF5-DD88295B3342}"/>
              </a:ext>
            </a:extLst>
          </p:cNvPr>
          <p:cNvGrpSpPr/>
          <p:nvPr/>
        </p:nvGrpSpPr>
        <p:grpSpPr>
          <a:xfrm>
            <a:off x="838778" y="1354290"/>
            <a:ext cx="8490735" cy="3998115"/>
            <a:chOff x="1351908" y="2644170"/>
            <a:chExt cx="8490735" cy="3998115"/>
          </a:xfrm>
        </p:grpSpPr>
        <p:sp>
          <p:nvSpPr>
            <p:cNvPr id="6" name="Text Box 12">
              <a:extLst>
                <a:ext uri="{FF2B5EF4-FFF2-40B4-BE49-F238E27FC236}">
                  <a16:creationId xmlns:a16="http://schemas.microsoft.com/office/drawing/2014/main" id="{F18A9642-65D5-41EF-990A-DEFD2DF316E5}"/>
                </a:ext>
              </a:extLst>
            </p:cNvPr>
            <p:cNvSpPr txBox="1">
              <a:spLocks noChangeArrowheads="1"/>
            </p:cNvSpPr>
            <p:nvPr/>
          </p:nvSpPr>
          <p:spPr bwMode="auto">
            <a:xfrm>
              <a:off x="1351908" y="2653588"/>
              <a:ext cx="297615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1">
                  <a:latin typeface="Arial" panose="020B0604020202020204" pitchFamily="34" charset="0"/>
                </a:rPr>
                <a:t> Parvo-Cells</a:t>
              </a:r>
            </a:p>
            <a:p>
              <a:pPr eaLnBrk="1" hangingPunct="1">
                <a:spcBef>
                  <a:spcPct val="0"/>
                </a:spcBef>
                <a:buFontTx/>
                <a:buNone/>
              </a:pPr>
              <a:endParaRPr lang="en-US" altLang="en-US" sz="1600">
                <a:latin typeface="Arial" panose="020B0604020202020204" pitchFamily="34" charset="0"/>
              </a:endParaRPr>
            </a:p>
            <a:p>
              <a:pPr marL="285750" indent="-285750">
                <a:spcBef>
                  <a:spcPct val="0"/>
                </a:spcBef>
              </a:pPr>
              <a:r>
                <a:rPr lang="en-US" altLang="en-US" sz="1600">
                  <a:latin typeface="Arial" panose="020B0604020202020204" pitchFamily="34" charset="0"/>
                </a:rPr>
                <a:t> </a:t>
              </a:r>
              <a:r>
                <a:rPr lang="en-US" altLang="en-US" sz="1600" i="1">
                  <a:latin typeface="Arial" panose="020B0604020202020204" pitchFamily="34" charset="0"/>
                </a:rPr>
                <a:t>(aka Midget RGC)</a:t>
              </a:r>
            </a:p>
            <a:p>
              <a:pPr marL="285750" indent="-285750">
                <a:spcBef>
                  <a:spcPct val="0"/>
                </a:spcBef>
              </a:pPr>
              <a:r>
                <a:rPr lang="en-US" altLang="en-US" sz="1600">
                  <a:latin typeface="Arial" panose="020B0604020202020204" pitchFamily="34" charset="0"/>
                </a:rPr>
                <a:t> More numerous (70%)</a:t>
              </a:r>
            </a:p>
            <a:p>
              <a:pPr marL="285750" indent="-285750">
                <a:spcBef>
                  <a:spcPct val="0"/>
                </a:spcBef>
              </a:pPr>
              <a:r>
                <a:rPr lang="en-US" altLang="en-US" sz="1600">
                  <a:latin typeface="Arial" panose="020B0604020202020204" pitchFamily="34" charset="0"/>
                </a:rPr>
                <a:t> Smaller receptive fields</a:t>
              </a:r>
            </a:p>
            <a:p>
              <a:pPr marL="285750" indent="-285750">
                <a:spcBef>
                  <a:spcPct val="0"/>
                </a:spcBef>
              </a:pPr>
              <a:r>
                <a:rPr lang="en-US" altLang="en-US" sz="1600">
                  <a:latin typeface="Arial" panose="020B0604020202020204" pitchFamily="34" charset="0"/>
                </a:rPr>
                <a:t> Higher spatial resolution</a:t>
              </a:r>
            </a:p>
            <a:p>
              <a:pPr marL="285750" indent="-285750">
                <a:spcBef>
                  <a:spcPct val="0"/>
                </a:spcBef>
              </a:pPr>
              <a:r>
                <a:rPr lang="en-US" altLang="en-US" sz="1600">
                  <a:latin typeface="Arial" panose="020B0604020202020204" pitchFamily="34" charset="0"/>
                </a:rPr>
                <a:t> Static/slow change, Low temporal frequency</a:t>
              </a:r>
            </a:p>
            <a:p>
              <a:pPr marL="285750" indent="-285750">
                <a:spcBef>
                  <a:spcPct val="0"/>
                </a:spcBef>
              </a:pPr>
              <a:r>
                <a:rPr lang="en-US" altLang="en-US" sz="1600">
                  <a:latin typeface="Arial" panose="020B0604020202020204" pitchFamily="34" charset="0"/>
                </a:rPr>
                <a:t> Low contrast sensitivity</a:t>
              </a:r>
            </a:p>
            <a:p>
              <a:pPr marL="285750" indent="-285750">
                <a:spcBef>
                  <a:spcPct val="0"/>
                </a:spcBef>
              </a:pPr>
              <a:r>
                <a:rPr lang="en-US" altLang="en-US" sz="1600">
                  <a:latin typeface="Arial" panose="020B0604020202020204" pitchFamily="34" charset="0"/>
                </a:rPr>
                <a:t> Chromatic information</a:t>
              </a:r>
            </a:p>
          </p:txBody>
        </p:sp>
        <p:sp>
          <p:nvSpPr>
            <p:cNvPr id="7" name="Text Box 13">
              <a:extLst>
                <a:ext uri="{FF2B5EF4-FFF2-40B4-BE49-F238E27FC236}">
                  <a16:creationId xmlns:a16="http://schemas.microsoft.com/office/drawing/2014/main" id="{0E7D036E-0137-4814-8F74-32E84470EB2A}"/>
                </a:ext>
              </a:extLst>
            </p:cNvPr>
            <p:cNvSpPr txBox="1">
              <a:spLocks noChangeArrowheads="1"/>
            </p:cNvSpPr>
            <p:nvPr/>
          </p:nvSpPr>
          <p:spPr bwMode="auto">
            <a:xfrm>
              <a:off x="4328062" y="2653588"/>
              <a:ext cx="321317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1600" b="1">
                  <a:latin typeface="Arial" charset="0"/>
                </a:rPr>
                <a:t> </a:t>
              </a:r>
              <a:r>
                <a:rPr lang="en-US" altLang="en-US" sz="1600" b="1" err="1">
                  <a:latin typeface="Arial" charset="0"/>
                </a:rPr>
                <a:t>Magno</a:t>
              </a:r>
              <a:r>
                <a:rPr lang="en-US" altLang="en-US" sz="1600" b="1">
                  <a:latin typeface="Arial" charset="0"/>
                </a:rPr>
                <a:t>-Cells</a:t>
              </a:r>
            </a:p>
            <a:p>
              <a:pPr eaLnBrk="1" hangingPunct="1">
                <a:spcBef>
                  <a:spcPct val="0"/>
                </a:spcBef>
                <a:buFontTx/>
                <a:buNone/>
                <a:defRPr/>
              </a:pPr>
              <a:endParaRPr lang="en-US" altLang="en-US" sz="1600" b="1">
                <a:latin typeface="Arial" charset="0"/>
              </a:endParaRPr>
            </a:p>
            <a:p>
              <a:pPr marL="285750" indent="-285750" eaLnBrk="1" hangingPunct="1">
                <a:spcBef>
                  <a:spcPct val="0"/>
                </a:spcBef>
                <a:defRPr/>
              </a:pPr>
              <a:r>
                <a:rPr lang="en-US" altLang="en-US" sz="1600" i="1">
                  <a:latin typeface="Arial" charset="0"/>
                </a:rPr>
                <a:t>(aka Parasol RGC)</a:t>
              </a:r>
            </a:p>
            <a:p>
              <a:pPr marL="285750" indent="-285750" eaLnBrk="1" hangingPunct="1">
                <a:spcBef>
                  <a:spcPct val="0"/>
                </a:spcBef>
                <a:defRPr/>
              </a:pPr>
              <a:r>
                <a:rPr lang="en-US" altLang="en-US" sz="1600">
                  <a:latin typeface="Arial" charset="0"/>
                </a:rPr>
                <a:t>Less numerous (10%)</a:t>
              </a:r>
            </a:p>
            <a:p>
              <a:pPr marL="285750" indent="-285750" eaLnBrk="1" hangingPunct="1">
                <a:spcBef>
                  <a:spcPct val="0"/>
                </a:spcBef>
                <a:defRPr/>
              </a:pPr>
              <a:r>
                <a:rPr lang="en-US" altLang="en-US" sz="1600">
                  <a:latin typeface="Arial" charset="0"/>
                </a:rPr>
                <a:t>Larger receptive fields (3-fold)</a:t>
              </a:r>
            </a:p>
            <a:p>
              <a:pPr marL="285750" indent="-285750" eaLnBrk="1" hangingPunct="1">
                <a:spcBef>
                  <a:spcPct val="0"/>
                </a:spcBef>
                <a:defRPr/>
              </a:pPr>
              <a:r>
                <a:rPr lang="en-US" altLang="en-US" sz="1600">
                  <a:latin typeface="Arial" charset="0"/>
                </a:rPr>
                <a:t>Lower spatial resolution</a:t>
              </a:r>
            </a:p>
            <a:p>
              <a:pPr marL="285750" indent="-285750" eaLnBrk="1" hangingPunct="1">
                <a:spcBef>
                  <a:spcPct val="0"/>
                </a:spcBef>
                <a:defRPr/>
              </a:pPr>
              <a:r>
                <a:rPr lang="en-US" altLang="en-US" sz="1600">
                  <a:latin typeface="Arial" charset="0"/>
                </a:rPr>
                <a:t>Rapid change, High temporal frequency</a:t>
              </a:r>
            </a:p>
            <a:p>
              <a:pPr marL="285750" indent="-285750" eaLnBrk="1" hangingPunct="1">
                <a:spcBef>
                  <a:spcPct val="0"/>
                </a:spcBef>
                <a:defRPr/>
              </a:pPr>
              <a:r>
                <a:rPr lang="en-US" altLang="en-US" sz="1600">
                  <a:latin typeface="Arial" charset="0"/>
                </a:rPr>
                <a:t>High contrast sensitivity</a:t>
              </a:r>
            </a:p>
            <a:p>
              <a:pPr marL="285750" indent="-285750" eaLnBrk="1" hangingPunct="1">
                <a:spcBef>
                  <a:spcPct val="0"/>
                </a:spcBef>
                <a:defRPr/>
              </a:pPr>
              <a:r>
                <a:rPr lang="en-US" altLang="en-US" sz="1600">
                  <a:latin typeface="Arial" charset="0"/>
                </a:rPr>
                <a:t>Achromatic</a:t>
              </a:r>
            </a:p>
          </p:txBody>
        </p:sp>
        <p:sp>
          <p:nvSpPr>
            <p:cNvPr id="8" name="Text Box 19">
              <a:extLst>
                <a:ext uri="{FF2B5EF4-FFF2-40B4-BE49-F238E27FC236}">
                  <a16:creationId xmlns:a16="http://schemas.microsoft.com/office/drawing/2014/main" id="{D6019C4D-C7B4-4B97-A99C-EDB5A8A94FF9}"/>
                </a:ext>
              </a:extLst>
            </p:cNvPr>
            <p:cNvSpPr txBox="1">
              <a:spLocks noChangeArrowheads="1"/>
            </p:cNvSpPr>
            <p:nvPr/>
          </p:nvSpPr>
          <p:spPr bwMode="auto">
            <a:xfrm>
              <a:off x="7666606" y="2644170"/>
              <a:ext cx="21760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en-US" sz="1600" b="1" i="1">
                  <a:latin typeface="Arial" charset="0"/>
                </a:rPr>
                <a:t>K-Cells </a:t>
              </a:r>
            </a:p>
            <a:p>
              <a:pPr eaLnBrk="1" hangingPunct="1">
                <a:spcBef>
                  <a:spcPct val="0"/>
                </a:spcBef>
                <a:buFontTx/>
                <a:buNone/>
                <a:defRPr/>
              </a:pPr>
              <a:endParaRPr lang="en-US" altLang="en-US" sz="1600" b="1" i="1">
                <a:latin typeface="Arial" charset="0"/>
              </a:endParaRPr>
            </a:p>
            <a:p>
              <a:pPr marL="285750" indent="-285750" eaLnBrk="1" hangingPunct="1">
                <a:spcBef>
                  <a:spcPct val="0"/>
                </a:spcBef>
                <a:defRPr/>
              </a:pPr>
              <a:r>
                <a:rPr lang="en-US" altLang="en-US" sz="1600">
                  <a:latin typeface="Arial" charset="0"/>
                </a:rPr>
                <a:t>(8%)</a:t>
              </a:r>
              <a:r>
                <a:rPr lang="en-US" altLang="en-US" sz="1600" b="1">
                  <a:latin typeface="Arial" charset="0"/>
                </a:rPr>
                <a:t> </a:t>
              </a:r>
              <a:endParaRPr lang="en-US" altLang="en-US" sz="1600">
                <a:latin typeface="Arial" charset="0"/>
              </a:endParaRPr>
            </a:p>
            <a:p>
              <a:pPr marL="285750" indent="-285750" eaLnBrk="1" hangingPunct="1">
                <a:spcBef>
                  <a:spcPct val="0"/>
                </a:spcBef>
                <a:defRPr/>
              </a:pPr>
              <a:r>
                <a:rPr lang="en-US" altLang="en-US" sz="1600">
                  <a:latin typeface="Arial" charset="0"/>
                </a:rPr>
                <a:t>Bistratified</a:t>
              </a:r>
            </a:p>
            <a:p>
              <a:pPr marL="285750" indent="-285750" eaLnBrk="1" hangingPunct="1">
                <a:spcBef>
                  <a:spcPct val="0"/>
                </a:spcBef>
                <a:defRPr/>
              </a:pPr>
              <a:r>
                <a:rPr lang="en-US" altLang="en-US" sz="1600">
                  <a:latin typeface="Arial" charset="0"/>
                </a:rPr>
                <a:t>Spatial-, temp properties overlap with M, P</a:t>
              </a:r>
              <a:endParaRPr lang="en-US" altLang="en-US" sz="1600" b="1">
                <a:latin typeface="Arial" charset="0"/>
              </a:endParaRPr>
            </a:p>
          </p:txBody>
        </p:sp>
        <p:sp>
          <p:nvSpPr>
            <p:cNvPr id="9" name="Rectangle 9">
              <a:extLst>
                <a:ext uri="{FF2B5EF4-FFF2-40B4-BE49-F238E27FC236}">
                  <a16:creationId xmlns:a16="http://schemas.microsoft.com/office/drawing/2014/main" id="{6DD46EE6-2BF3-40FF-9CC6-03CBC51E174C}"/>
                </a:ext>
              </a:extLst>
            </p:cNvPr>
            <p:cNvSpPr>
              <a:spLocks noChangeArrowheads="1"/>
            </p:cNvSpPr>
            <p:nvPr/>
          </p:nvSpPr>
          <p:spPr bwMode="auto">
            <a:xfrm>
              <a:off x="4328062" y="5798924"/>
              <a:ext cx="26667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Arial" panose="020B0604020202020204" pitchFamily="34" charset="0"/>
                </a:rPr>
                <a:t>M (ON, OFF)</a:t>
              </a:r>
            </a:p>
            <a:p>
              <a:pPr>
                <a:spcBef>
                  <a:spcPct val="0"/>
                </a:spcBef>
                <a:buFontTx/>
                <a:buNone/>
              </a:pPr>
              <a:r>
                <a:rPr lang="en-US" altLang="en-US" sz="1600">
                  <a:latin typeface="Arial" panose="020B0604020202020204" pitchFamily="34" charset="0"/>
                </a:rPr>
                <a:t>1-2 pairs at each sampling locus</a:t>
              </a:r>
            </a:p>
          </p:txBody>
        </p:sp>
        <p:sp>
          <p:nvSpPr>
            <p:cNvPr id="10" name="AutoShape 14">
              <a:extLst>
                <a:ext uri="{FF2B5EF4-FFF2-40B4-BE49-F238E27FC236}">
                  <a16:creationId xmlns:a16="http://schemas.microsoft.com/office/drawing/2014/main" id="{A8962B61-2B2A-4B3D-905B-70B8BF28BFBD}"/>
                </a:ext>
              </a:extLst>
            </p:cNvPr>
            <p:cNvSpPr>
              <a:spLocks/>
            </p:cNvSpPr>
            <p:nvPr/>
          </p:nvSpPr>
          <p:spPr bwMode="auto">
            <a:xfrm rot="16200000">
              <a:off x="2354633" y="4872074"/>
              <a:ext cx="76200" cy="1523874"/>
            </a:xfrm>
            <a:prstGeom prst="leftBrace">
              <a:avLst>
                <a:gd name="adj1" fmla="val 16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400"/>
            </a:p>
          </p:txBody>
        </p:sp>
        <p:sp>
          <p:nvSpPr>
            <p:cNvPr id="11" name="AutoShape 15">
              <a:extLst>
                <a:ext uri="{FF2B5EF4-FFF2-40B4-BE49-F238E27FC236}">
                  <a16:creationId xmlns:a16="http://schemas.microsoft.com/office/drawing/2014/main" id="{9F80D9B6-3211-492A-9F7F-E54C86A2C2F9}"/>
                </a:ext>
              </a:extLst>
            </p:cNvPr>
            <p:cNvSpPr>
              <a:spLocks/>
            </p:cNvSpPr>
            <p:nvPr/>
          </p:nvSpPr>
          <p:spPr bwMode="auto">
            <a:xfrm rot="16200000">
              <a:off x="5434894" y="4892711"/>
              <a:ext cx="76200" cy="1523874"/>
            </a:xfrm>
            <a:prstGeom prst="leftBrace">
              <a:avLst>
                <a:gd name="adj1" fmla="val 16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4400"/>
            </a:p>
          </p:txBody>
        </p:sp>
        <p:sp>
          <p:nvSpPr>
            <p:cNvPr id="12" name="Rectangle 16">
              <a:extLst>
                <a:ext uri="{FF2B5EF4-FFF2-40B4-BE49-F238E27FC236}">
                  <a16:creationId xmlns:a16="http://schemas.microsoft.com/office/drawing/2014/main" id="{D53B45A5-61C8-48BF-A1ED-AAFADD302BEE}"/>
                </a:ext>
              </a:extLst>
            </p:cNvPr>
            <p:cNvSpPr>
              <a:spLocks noChangeArrowheads="1"/>
            </p:cNvSpPr>
            <p:nvPr/>
          </p:nvSpPr>
          <p:spPr bwMode="auto">
            <a:xfrm>
              <a:off x="1402129" y="5811288"/>
              <a:ext cx="23620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latin typeface="Arial" panose="020B0604020202020204" pitchFamily="34" charset="0"/>
                </a:rPr>
                <a:t>P (ON, OFF)</a:t>
              </a:r>
            </a:p>
            <a:p>
              <a:pPr>
                <a:spcBef>
                  <a:spcPct val="0"/>
                </a:spcBef>
                <a:buFontTx/>
                <a:buNone/>
              </a:pPr>
              <a:r>
                <a:rPr lang="en-US" altLang="en-US" sz="1600">
                  <a:latin typeface="Arial" panose="020B0604020202020204" pitchFamily="34" charset="0"/>
                </a:rPr>
                <a:t>1-2 pairs at each sampling locus</a:t>
              </a:r>
            </a:p>
          </p:txBody>
        </p:sp>
      </p:grpSp>
      <p:sp>
        <p:nvSpPr>
          <p:cNvPr id="13" name="文本框 12">
            <a:extLst>
              <a:ext uri="{FF2B5EF4-FFF2-40B4-BE49-F238E27FC236}">
                <a16:creationId xmlns:a16="http://schemas.microsoft.com/office/drawing/2014/main" id="{ADD445CC-3CA0-46ED-8684-156F18D6FBA4}"/>
              </a:ext>
            </a:extLst>
          </p:cNvPr>
          <p:cNvSpPr txBox="1"/>
          <p:nvPr/>
        </p:nvSpPr>
        <p:spPr>
          <a:xfrm>
            <a:off x="8066926" y="6488668"/>
            <a:ext cx="4244083" cy="369332"/>
          </a:xfrm>
          <a:prstGeom prst="rect">
            <a:avLst/>
          </a:prstGeom>
          <a:noFill/>
        </p:spPr>
        <p:txBody>
          <a:bodyPr wrap="square" rtlCol="0">
            <a:spAutoFit/>
          </a:bodyPr>
          <a:lstStyle/>
          <a:p>
            <a:r>
              <a:rPr lang="en-US"/>
              <a:t>From lecture slides of Andreas Burkhalter </a:t>
            </a:r>
          </a:p>
        </p:txBody>
      </p:sp>
      <p:sp>
        <p:nvSpPr>
          <p:cNvPr id="14" name="文本框 13">
            <a:extLst>
              <a:ext uri="{FF2B5EF4-FFF2-40B4-BE49-F238E27FC236}">
                <a16:creationId xmlns:a16="http://schemas.microsoft.com/office/drawing/2014/main" id="{5C4043FB-F67A-4157-96C1-80452DAB067E}"/>
              </a:ext>
            </a:extLst>
          </p:cNvPr>
          <p:cNvSpPr txBox="1"/>
          <p:nvPr/>
        </p:nvSpPr>
        <p:spPr>
          <a:xfrm>
            <a:off x="8480352" y="3870364"/>
            <a:ext cx="3711648" cy="2031325"/>
          </a:xfrm>
          <a:prstGeom prst="rect">
            <a:avLst/>
          </a:prstGeom>
          <a:noFill/>
        </p:spPr>
        <p:txBody>
          <a:bodyPr wrap="square" rtlCol="0">
            <a:spAutoFit/>
          </a:bodyPr>
          <a:lstStyle/>
          <a:p>
            <a:r>
              <a:rPr lang="en-US"/>
              <a:t>Quote from Marge Livingstone: </a:t>
            </a:r>
          </a:p>
          <a:p>
            <a:r>
              <a:rPr lang="en-US" i="1"/>
              <a:t>“Your color vision system is slow from the start!”</a:t>
            </a:r>
          </a:p>
          <a:p>
            <a:r>
              <a:rPr lang="en-US" i="1"/>
              <a:t>“Your color vision is of lower spatial resolution.”</a:t>
            </a:r>
          </a:p>
          <a:p>
            <a:r>
              <a:rPr lang="en-US" i="1"/>
              <a:t>“Motion system does not know color.”</a:t>
            </a:r>
          </a:p>
          <a:p>
            <a:r>
              <a:rPr lang="en-US">
                <a:hlinkClick r:id="rId3"/>
              </a:rPr>
              <a:t>https://youtu.be/oKCtrVtz_zA</a:t>
            </a:r>
            <a:r>
              <a:rPr lang="en-US"/>
              <a:t>  </a:t>
            </a:r>
          </a:p>
        </p:txBody>
      </p:sp>
    </p:spTree>
    <p:extLst>
      <p:ext uri="{BB962C8B-B14F-4D97-AF65-F5344CB8AC3E}">
        <p14:creationId xmlns:p14="http://schemas.microsoft.com/office/powerpoint/2010/main" val="130550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B9643C-8861-47AB-806A-B57F6D78B9AA}"/>
              </a:ext>
            </a:extLst>
          </p:cNvPr>
          <p:cNvSpPr>
            <a:spLocks noGrp="1"/>
          </p:cNvSpPr>
          <p:nvPr>
            <p:ph type="title"/>
          </p:nvPr>
        </p:nvSpPr>
        <p:spPr>
          <a:xfrm>
            <a:off x="334767" y="778768"/>
            <a:ext cx="4756934" cy="1325563"/>
          </a:xfrm>
        </p:spPr>
        <p:txBody>
          <a:bodyPr>
            <a:normAutofit fontScale="90000"/>
          </a:bodyPr>
          <a:lstStyle/>
          <a:p>
            <a:r>
              <a:rPr lang="en-US"/>
              <a:t>P,M channel are fed forward in parallel. </a:t>
            </a:r>
          </a:p>
        </p:txBody>
      </p:sp>
      <p:sp>
        <p:nvSpPr>
          <p:cNvPr id="3" name="内容占位符 2">
            <a:extLst>
              <a:ext uri="{FF2B5EF4-FFF2-40B4-BE49-F238E27FC236}">
                <a16:creationId xmlns:a16="http://schemas.microsoft.com/office/drawing/2014/main" id="{3C183970-7746-46AD-94A2-1138753C2B26}"/>
              </a:ext>
            </a:extLst>
          </p:cNvPr>
          <p:cNvSpPr>
            <a:spLocks noGrp="1"/>
          </p:cNvSpPr>
          <p:nvPr>
            <p:ph idx="1"/>
          </p:nvPr>
        </p:nvSpPr>
        <p:spPr>
          <a:xfrm>
            <a:off x="334767" y="2333298"/>
            <a:ext cx="4042024" cy="3651342"/>
          </a:xfrm>
        </p:spPr>
        <p:txBody>
          <a:bodyPr/>
          <a:lstStyle/>
          <a:p>
            <a:endParaRPr lang="en-US"/>
          </a:p>
        </p:txBody>
      </p:sp>
      <p:grpSp>
        <p:nvGrpSpPr>
          <p:cNvPr id="4" name="Group 16">
            <a:extLst>
              <a:ext uri="{FF2B5EF4-FFF2-40B4-BE49-F238E27FC236}">
                <a16:creationId xmlns:a16="http://schemas.microsoft.com/office/drawing/2014/main" id="{ED41EBC7-0FAF-4D25-8F5B-6B8BED677EED}"/>
              </a:ext>
            </a:extLst>
          </p:cNvPr>
          <p:cNvGrpSpPr>
            <a:grpSpLocks/>
          </p:cNvGrpSpPr>
          <p:nvPr/>
        </p:nvGrpSpPr>
        <p:grpSpPr bwMode="auto">
          <a:xfrm>
            <a:off x="5091701" y="6460"/>
            <a:ext cx="6517968" cy="6373361"/>
            <a:chOff x="4755011" y="473705"/>
            <a:chExt cx="4441038" cy="6009303"/>
          </a:xfrm>
        </p:grpSpPr>
        <p:grpSp>
          <p:nvGrpSpPr>
            <p:cNvPr id="5" name="Group 3">
              <a:extLst>
                <a:ext uri="{FF2B5EF4-FFF2-40B4-BE49-F238E27FC236}">
                  <a16:creationId xmlns:a16="http://schemas.microsoft.com/office/drawing/2014/main" id="{13A65FE9-A496-4AB1-AB4F-4462C38707BB}"/>
                </a:ext>
              </a:extLst>
            </p:cNvPr>
            <p:cNvGrpSpPr>
              <a:grpSpLocks/>
            </p:cNvGrpSpPr>
            <p:nvPr/>
          </p:nvGrpSpPr>
          <p:grpSpPr bwMode="auto">
            <a:xfrm>
              <a:off x="4755011" y="473705"/>
              <a:ext cx="4441038" cy="6009303"/>
              <a:chOff x="4755011" y="473705"/>
              <a:chExt cx="4441038" cy="6009303"/>
            </a:xfrm>
          </p:grpSpPr>
          <p:pic>
            <p:nvPicPr>
              <p:cNvPr id="7" name="Picture 27">
                <a:extLst>
                  <a:ext uri="{FF2B5EF4-FFF2-40B4-BE49-F238E27FC236}">
                    <a16:creationId xmlns:a16="http://schemas.microsoft.com/office/drawing/2014/main" id="{4DFB1D7F-332E-4905-A593-3A7D9A2E1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011" y="1070127"/>
                <a:ext cx="4441038" cy="541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32">
                <a:extLst>
                  <a:ext uri="{FF2B5EF4-FFF2-40B4-BE49-F238E27FC236}">
                    <a16:creationId xmlns:a16="http://schemas.microsoft.com/office/drawing/2014/main" id="{1A0C00E5-F8C1-4C96-81A1-19ED4E4B919E}"/>
                  </a:ext>
                </a:extLst>
              </p:cNvPr>
              <p:cNvSpPr txBox="1">
                <a:spLocks noChangeArrowheads="1"/>
              </p:cNvSpPr>
              <p:nvPr/>
            </p:nvSpPr>
            <p:spPr bwMode="auto">
              <a:xfrm>
                <a:off x="5214556" y="473705"/>
                <a:ext cx="25699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Arial" panose="020B0604020202020204" pitchFamily="34" charset="0"/>
                  </a:rPr>
                  <a:t>Eye-specific layers terminate in </a:t>
                </a:r>
              </a:p>
              <a:p>
                <a:pPr eaLnBrk="1" hangingPunct="1">
                  <a:spcBef>
                    <a:spcPct val="0"/>
                  </a:spcBef>
                  <a:buFontTx/>
                  <a:buNone/>
                </a:pPr>
                <a:r>
                  <a:rPr lang="en-US" altLang="en-US" sz="1200">
                    <a:latin typeface="Arial" panose="020B0604020202020204" pitchFamily="34" charset="0"/>
                  </a:rPr>
                  <a:t>ocular dominance columns (bands)</a:t>
                </a:r>
              </a:p>
            </p:txBody>
          </p:sp>
        </p:grpSp>
        <p:pic>
          <p:nvPicPr>
            <p:cNvPr id="6" name="Picture 13">
              <a:extLst>
                <a:ext uri="{FF2B5EF4-FFF2-40B4-BE49-F238E27FC236}">
                  <a16:creationId xmlns:a16="http://schemas.microsoft.com/office/drawing/2014/main" id="{F146FA7B-3B4F-41EE-A0BF-1EDE720A0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51" t="15218" r="16011" b="56883"/>
            <a:stretch>
              <a:fillRect/>
            </a:stretch>
          </p:blipFill>
          <p:spPr bwMode="auto">
            <a:xfrm>
              <a:off x="7251625" y="1148622"/>
              <a:ext cx="1786274" cy="110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文本框 8">
            <a:extLst>
              <a:ext uri="{FF2B5EF4-FFF2-40B4-BE49-F238E27FC236}">
                <a16:creationId xmlns:a16="http://schemas.microsoft.com/office/drawing/2014/main" id="{EFBECEC3-6ADF-4976-BF5F-9BAED5CA5267}"/>
              </a:ext>
            </a:extLst>
          </p:cNvPr>
          <p:cNvSpPr txBox="1"/>
          <p:nvPr/>
        </p:nvSpPr>
        <p:spPr>
          <a:xfrm>
            <a:off x="8032446" y="6278405"/>
            <a:ext cx="4068566" cy="369332"/>
          </a:xfrm>
          <a:prstGeom prst="rect">
            <a:avLst/>
          </a:prstGeom>
          <a:noFill/>
        </p:spPr>
        <p:txBody>
          <a:bodyPr wrap="square" rtlCol="0">
            <a:spAutoFit/>
          </a:bodyPr>
          <a:lstStyle/>
          <a:p>
            <a:r>
              <a:rPr lang="en-US"/>
              <a:t>From lecture slides of Andreas Burkhalter </a:t>
            </a:r>
          </a:p>
        </p:txBody>
      </p:sp>
    </p:spTree>
    <p:extLst>
      <p:ext uri="{BB962C8B-B14F-4D97-AF65-F5344CB8AC3E}">
        <p14:creationId xmlns:p14="http://schemas.microsoft.com/office/powerpoint/2010/main" val="83803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35E8042-9C6D-4C3B-945F-B95A730A2312}"/>
              </a:ext>
            </a:extLst>
          </p:cNvPr>
          <p:cNvSpPr>
            <a:spLocks noGrp="1"/>
          </p:cNvSpPr>
          <p:nvPr>
            <p:ph idx="1"/>
          </p:nvPr>
        </p:nvSpPr>
        <p:spPr/>
        <p:txBody>
          <a:bodyPr/>
          <a:lstStyle/>
          <a:p>
            <a:endParaRPr lang="en-US"/>
          </a:p>
        </p:txBody>
      </p:sp>
      <p:pic>
        <p:nvPicPr>
          <p:cNvPr id="2050" name="Picture 2" descr="2: The parvo-(P) and magno-(M) cellular pathways from the retina to the primary visual">
            <a:extLst>
              <a:ext uri="{FF2B5EF4-FFF2-40B4-BE49-F238E27FC236}">
                <a16:creationId xmlns:a16="http://schemas.microsoft.com/office/drawing/2014/main" id="{5A320363-E9CB-41ED-8DC2-9B79D83B9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08" y="81016"/>
            <a:ext cx="8668072" cy="675089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264D311F-4300-4B65-AD85-CBE151F6AFAF}"/>
              </a:ext>
            </a:extLst>
          </p:cNvPr>
          <p:cNvSpPr txBox="1"/>
          <p:nvPr/>
        </p:nvSpPr>
        <p:spPr>
          <a:xfrm>
            <a:off x="8098218" y="3262227"/>
            <a:ext cx="2816108" cy="1200329"/>
          </a:xfrm>
          <a:prstGeom prst="rect">
            <a:avLst/>
          </a:prstGeom>
          <a:noFill/>
        </p:spPr>
        <p:txBody>
          <a:bodyPr wrap="square">
            <a:spAutoFit/>
          </a:bodyPr>
          <a:lstStyle/>
          <a:p>
            <a:pPr marL="285750" indent="-285750">
              <a:spcBef>
                <a:spcPct val="0"/>
              </a:spcBef>
            </a:pPr>
            <a:r>
              <a:rPr lang="en-US" altLang="en-US" sz="1800" b="1">
                <a:latin typeface="+mj-lt"/>
              </a:rPr>
              <a:t>Parvo</a:t>
            </a:r>
          </a:p>
          <a:p>
            <a:pPr marL="285750" indent="-285750">
              <a:spcBef>
                <a:spcPct val="0"/>
              </a:spcBef>
            </a:pPr>
            <a:r>
              <a:rPr lang="en-US" altLang="en-US" sz="1800">
                <a:latin typeface="+mj-lt"/>
              </a:rPr>
              <a:t>Color; High acuity; Slow</a:t>
            </a:r>
          </a:p>
          <a:p>
            <a:pPr marL="285750" indent="-285750">
              <a:spcBef>
                <a:spcPct val="0"/>
              </a:spcBef>
            </a:pPr>
            <a:r>
              <a:rPr lang="en-US" altLang="en-US">
                <a:latin typeface="+mj-lt"/>
              </a:rPr>
              <a:t>Low contrast sensitivity</a:t>
            </a:r>
          </a:p>
          <a:p>
            <a:pPr marL="285750" indent="-285750">
              <a:spcBef>
                <a:spcPct val="0"/>
              </a:spcBef>
            </a:pPr>
            <a:r>
              <a:rPr lang="en-US" altLang="en-US" sz="1800">
                <a:latin typeface="+mj-lt"/>
              </a:rPr>
              <a:t>Ventral</a:t>
            </a:r>
          </a:p>
        </p:txBody>
      </p:sp>
      <p:sp>
        <p:nvSpPr>
          <p:cNvPr id="7" name="文本框 6">
            <a:extLst>
              <a:ext uri="{FF2B5EF4-FFF2-40B4-BE49-F238E27FC236}">
                <a16:creationId xmlns:a16="http://schemas.microsoft.com/office/drawing/2014/main" id="{40F531A7-5A83-4D39-B1DA-D35712CF4C15}"/>
              </a:ext>
            </a:extLst>
          </p:cNvPr>
          <p:cNvSpPr txBox="1"/>
          <p:nvPr/>
        </p:nvSpPr>
        <p:spPr>
          <a:xfrm>
            <a:off x="6978007" y="5581109"/>
            <a:ext cx="3221091" cy="1200329"/>
          </a:xfrm>
          <a:prstGeom prst="rect">
            <a:avLst/>
          </a:prstGeom>
          <a:noFill/>
        </p:spPr>
        <p:txBody>
          <a:bodyPr wrap="square">
            <a:spAutoFit/>
          </a:bodyPr>
          <a:lstStyle/>
          <a:p>
            <a:pPr marL="285750" indent="-285750">
              <a:spcBef>
                <a:spcPct val="0"/>
              </a:spcBef>
            </a:pPr>
            <a:r>
              <a:rPr lang="en-US" altLang="en-US" b="1" err="1">
                <a:latin typeface="+mj-lt"/>
              </a:rPr>
              <a:t>Magno</a:t>
            </a:r>
            <a:endParaRPr lang="en-US" altLang="en-US" b="1">
              <a:latin typeface="+mj-lt"/>
            </a:endParaRPr>
          </a:p>
          <a:p>
            <a:pPr marL="285750" indent="-285750">
              <a:spcBef>
                <a:spcPct val="0"/>
              </a:spcBef>
            </a:pPr>
            <a:r>
              <a:rPr lang="en-US" altLang="en-US">
                <a:latin typeface="+mj-lt"/>
              </a:rPr>
              <a:t>No color</a:t>
            </a:r>
            <a:r>
              <a:rPr lang="en-US" altLang="en-US" sz="1800">
                <a:latin typeface="+mj-lt"/>
              </a:rPr>
              <a:t>; Low acuity; Fast</a:t>
            </a:r>
          </a:p>
          <a:p>
            <a:pPr marL="285750" indent="-285750">
              <a:spcBef>
                <a:spcPct val="0"/>
              </a:spcBef>
            </a:pPr>
            <a:r>
              <a:rPr lang="en-US" altLang="en-US">
                <a:latin typeface="+mj-lt"/>
              </a:rPr>
              <a:t>High contrast sensitivity</a:t>
            </a:r>
          </a:p>
          <a:p>
            <a:pPr marL="285750" indent="-285750">
              <a:spcBef>
                <a:spcPct val="0"/>
              </a:spcBef>
            </a:pPr>
            <a:r>
              <a:rPr lang="en-US" altLang="en-US" sz="1800">
                <a:latin typeface="+mj-lt"/>
              </a:rPr>
              <a:t>Dors</a:t>
            </a:r>
            <a:r>
              <a:rPr lang="en-US" altLang="en-US">
                <a:latin typeface="+mj-lt"/>
              </a:rPr>
              <a:t>al</a:t>
            </a:r>
            <a:endParaRPr lang="en-US" altLang="en-US" sz="1800">
              <a:latin typeface="+mj-lt"/>
            </a:endParaRPr>
          </a:p>
        </p:txBody>
      </p:sp>
      <p:sp>
        <p:nvSpPr>
          <p:cNvPr id="2" name="标题 1">
            <a:extLst>
              <a:ext uri="{FF2B5EF4-FFF2-40B4-BE49-F238E27FC236}">
                <a16:creationId xmlns:a16="http://schemas.microsoft.com/office/drawing/2014/main" id="{ACD768F6-856D-4B94-9F71-44A13F81B83B}"/>
              </a:ext>
            </a:extLst>
          </p:cNvPr>
          <p:cNvSpPr>
            <a:spLocks noGrp="1"/>
          </p:cNvSpPr>
          <p:nvPr>
            <p:ph type="title"/>
          </p:nvPr>
        </p:nvSpPr>
        <p:spPr>
          <a:xfrm>
            <a:off x="7839182" y="290539"/>
            <a:ext cx="4352817" cy="1535086"/>
          </a:xfrm>
        </p:spPr>
        <p:txBody>
          <a:bodyPr>
            <a:normAutofit fontScale="90000"/>
          </a:bodyPr>
          <a:lstStyle/>
          <a:p>
            <a:r>
              <a:rPr lang="en-US"/>
              <a:t>P and M pathway in the whole visual system</a:t>
            </a:r>
          </a:p>
        </p:txBody>
      </p:sp>
    </p:spTree>
    <p:extLst>
      <p:ext uri="{BB962C8B-B14F-4D97-AF65-F5344CB8AC3E}">
        <p14:creationId xmlns:p14="http://schemas.microsoft.com/office/powerpoint/2010/main" val="23148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C673D-582F-4A06-B903-73D3AAAD7C90}"/>
              </a:ext>
            </a:extLst>
          </p:cNvPr>
          <p:cNvSpPr>
            <a:spLocks noGrp="1"/>
          </p:cNvSpPr>
          <p:nvPr>
            <p:ph type="title"/>
          </p:nvPr>
        </p:nvSpPr>
        <p:spPr>
          <a:xfrm>
            <a:off x="838200" y="3379"/>
            <a:ext cx="10515600" cy="1068707"/>
          </a:xfrm>
        </p:spPr>
        <p:txBody>
          <a:bodyPr/>
          <a:lstStyle/>
          <a:p>
            <a:r>
              <a:rPr lang="en-US"/>
              <a:t>Linear Regression (P2)</a:t>
            </a:r>
          </a:p>
        </p:txBody>
      </p:sp>
      <p:sp>
        <p:nvSpPr>
          <p:cNvPr id="4" name="矩形 3">
            <a:extLst>
              <a:ext uri="{FF2B5EF4-FFF2-40B4-BE49-F238E27FC236}">
                <a16:creationId xmlns:a16="http://schemas.microsoft.com/office/drawing/2014/main" id="{6C51686C-1DB5-4580-965C-4B8F20048D45}"/>
              </a:ext>
            </a:extLst>
          </p:cNvPr>
          <p:cNvSpPr/>
          <p:nvPr/>
        </p:nvSpPr>
        <p:spPr>
          <a:xfrm>
            <a:off x="2168036" y="2351539"/>
            <a:ext cx="1212350" cy="248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a:extLst>
              <a:ext uri="{FF2B5EF4-FFF2-40B4-BE49-F238E27FC236}">
                <a16:creationId xmlns:a16="http://schemas.microsoft.com/office/drawing/2014/main" id="{8E182D64-3631-4777-B746-9C346FBEFB20}"/>
              </a:ext>
            </a:extLst>
          </p:cNvPr>
          <p:cNvSpPr/>
          <p:nvPr/>
        </p:nvSpPr>
        <p:spPr>
          <a:xfrm>
            <a:off x="1598676" y="2351539"/>
            <a:ext cx="250861" cy="24889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矩形 5">
            <a:extLst>
              <a:ext uri="{FF2B5EF4-FFF2-40B4-BE49-F238E27FC236}">
                <a16:creationId xmlns:a16="http://schemas.microsoft.com/office/drawing/2014/main" id="{F711FDD1-2D42-49E7-B110-691CB0F4F2A9}"/>
              </a:ext>
            </a:extLst>
          </p:cNvPr>
          <p:cNvSpPr/>
          <p:nvPr/>
        </p:nvSpPr>
        <p:spPr>
          <a:xfrm rot="10800000">
            <a:off x="3609656" y="2351539"/>
            <a:ext cx="178458" cy="12123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3C97B050-9A62-4952-B7CE-EC0330954E6D}"/>
                  </a:ext>
                </a:extLst>
              </p:cNvPr>
              <p:cNvSpPr txBox="1"/>
              <p:nvPr/>
            </p:nvSpPr>
            <p:spPr>
              <a:xfrm>
                <a:off x="1466978" y="1560168"/>
                <a:ext cx="2614466"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𝑦</m:t>
                      </m:r>
                      <m:r>
                        <a:rPr lang="en-US" sz="2400" b="0" i="1" dirty="0" smtClean="0">
                          <a:latin typeface="Cambria Math" panose="02040503050406030204" pitchFamily="18" charset="0"/>
                        </a:rPr>
                        <m:t>=</m:t>
                      </m:r>
                      <m:r>
                        <a:rPr lang="en-US" sz="2400" b="0" i="1" dirty="0" smtClean="0">
                          <a:latin typeface="Cambria Math" panose="02040503050406030204" pitchFamily="18" charset="0"/>
                        </a:rPr>
                        <m:t>𝑋𝑤</m:t>
                      </m:r>
                      <m:r>
                        <a:rPr lang="en-US" sz="2400" b="0" i="1" dirty="0" smtClean="0">
                          <a:latin typeface="Cambria Math" panose="02040503050406030204" pitchFamily="18" charset="0"/>
                        </a:rPr>
                        <m:t>+</m:t>
                      </m:r>
                      <m:r>
                        <a:rPr lang="en-US" sz="2400" b="0" i="1" dirty="0" smtClean="0">
                          <a:latin typeface="Cambria Math" panose="02040503050406030204" pitchFamily="18" charset="0"/>
                        </a:rPr>
                        <m:t>𝜖</m:t>
                      </m:r>
                    </m:oMath>
                  </m:oMathPara>
                </a14:m>
                <a:endParaRPr lang="en-US" sz="2400"/>
              </a:p>
            </p:txBody>
          </p:sp>
        </mc:Choice>
        <mc:Fallback>
          <p:sp>
            <p:nvSpPr>
              <p:cNvPr id="7" name="文本框 6">
                <a:extLst>
                  <a:ext uri="{FF2B5EF4-FFF2-40B4-BE49-F238E27FC236}">
                    <a16:creationId xmlns:a16="http://schemas.microsoft.com/office/drawing/2014/main" id="{3C97B050-9A62-4952-B7CE-EC0330954E6D}"/>
                  </a:ext>
                </a:extLst>
              </p:cNvPr>
              <p:cNvSpPr txBox="1">
                <a:spLocks noRot="1" noChangeAspect="1" noMove="1" noResize="1" noEditPoints="1" noAdjustHandles="1" noChangeArrowheads="1" noChangeShapeType="1" noTextEdit="1"/>
              </p:cNvSpPr>
              <p:nvPr/>
            </p:nvSpPr>
            <p:spPr>
              <a:xfrm>
                <a:off x="1466978" y="1560168"/>
                <a:ext cx="2614466" cy="461665"/>
              </a:xfrm>
              <a:prstGeom prst="rect">
                <a:avLst/>
              </a:prstGeom>
              <a:blipFill>
                <a:blip r:embed="rId3"/>
                <a:stretch>
                  <a:fillRect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2FA88C5A-2AD5-480B-A941-DBC9777F9C37}"/>
                  </a:ext>
                </a:extLst>
              </p:cNvPr>
              <p:cNvSpPr txBox="1"/>
              <p:nvPr/>
            </p:nvSpPr>
            <p:spPr>
              <a:xfrm>
                <a:off x="1598676" y="1965290"/>
                <a:ext cx="33562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𝑦</m:t>
                      </m:r>
                    </m:oMath>
                  </m:oMathPara>
                </a14:m>
                <a:endParaRPr lang="en-US" sz="2000"/>
              </a:p>
            </p:txBody>
          </p:sp>
        </mc:Choice>
        <mc:Fallback>
          <p:sp>
            <p:nvSpPr>
              <p:cNvPr id="8" name="文本框 7">
                <a:extLst>
                  <a:ext uri="{FF2B5EF4-FFF2-40B4-BE49-F238E27FC236}">
                    <a16:creationId xmlns:a16="http://schemas.microsoft.com/office/drawing/2014/main" id="{2FA88C5A-2AD5-480B-A941-DBC9777F9C37}"/>
                  </a:ext>
                </a:extLst>
              </p:cNvPr>
              <p:cNvSpPr txBox="1">
                <a:spLocks noRot="1" noChangeAspect="1" noMove="1" noResize="1" noEditPoints="1" noAdjustHandles="1" noChangeArrowheads="1" noChangeShapeType="1" noTextEdit="1"/>
              </p:cNvSpPr>
              <p:nvPr/>
            </p:nvSpPr>
            <p:spPr>
              <a:xfrm>
                <a:off x="1598676" y="1965290"/>
                <a:ext cx="335622" cy="400110"/>
              </a:xfrm>
              <a:prstGeom prst="rect">
                <a:avLst/>
              </a:prstGeom>
              <a:blipFill>
                <a:blip r:embed="rId4"/>
                <a:stretch>
                  <a:fillRect b="-75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B059891F-335F-49B3-97B1-17A0A12DA092}"/>
                  </a:ext>
                </a:extLst>
              </p:cNvPr>
              <p:cNvSpPr txBox="1"/>
              <p:nvPr/>
            </p:nvSpPr>
            <p:spPr>
              <a:xfrm>
                <a:off x="2552463" y="1965290"/>
                <a:ext cx="41353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𝑋</m:t>
                      </m:r>
                    </m:oMath>
                  </m:oMathPara>
                </a14:m>
                <a:endParaRPr lang="en-US" sz="2000"/>
              </a:p>
            </p:txBody>
          </p:sp>
        </mc:Choice>
        <mc:Fallback>
          <p:sp>
            <p:nvSpPr>
              <p:cNvPr id="10" name="文本框 9">
                <a:extLst>
                  <a:ext uri="{FF2B5EF4-FFF2-40B4-BE49-F238E27FC236}">
                    <a16:creationId xmlns:a16="http://schemas.microsoft.com/office/drawing/2014/main" id="{B059891F-335F-49B3-97B1-17A0A12DA092}"/>
                  </a:ext>
                </a:extLst>
              </p:cNvPr>
              <p:cNvSpPr txBox="1">
                <a:spLocks noRot="1" noChangeAspect="1" noMove="1" noResize="1" noEditPoints="1" noAdjustHandles="1" noChangeArrowheads="1" noChangeShapeType="1" noTextEdit="1"/>
              </p:cNvSpPr>
              <p:nvPr/>
            </p:nvSpPr>
            <p:spPr>
              <a:xfrm>
                <a:off x="2552463" y="1965290"/>
                <a:ext cx="41353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D8BE660F-DAFF-4BB5-93F8-58C2A0DC3F45}"/>
                  </a:ext>
                </a:extLst>
              </p:cNvPr>
              <p:cNvSpPr txBox="1"/>
              <p:nvPr/>
            </p:nvSpPr>
            <p:spPr>
              <a:xfrm>
                <a:off x="3505722" y="1977165"/>
                <a:ext cx="41353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rPr>
                        <m:t>𝑤</m:t>
                      </m:r>
                    </m:oMath>
                  </m:oMathPara>
                </a14:m>
                <a:endParaRPr lang="en-US" sz="2000"/>
              </a:p>
            </p:txBody>
          </p:sp>
        </mc:Choice>
        <mc:Fallback>
          <p:sp>
            <p:nvSpPr>
              <p:cNvPr id="12" name="文本框 11">
                <a:extLst>
                  <a:ext uri="{FF2B5EF4-FFF2-40B4-BE49-F238E27FC236}">
                    <a16:creationId xmlns:a16="http://schemas.microsoft.com/office/drawing/2014/main" id="{D8BE660F-DAFF-4BB5-93F8-58C2A0DC3F45}"/>
                  </a:ext>
                </a:extLst>
              </p:cNvPr>
              <p:cNvSpPr txBox="1">
                <a:spLocks noRot="1" noChangeAspect="1" noMove="1" noResize="1" noEditPoints="1" noAdjustHandles="1" noChangeArrowheads="1" noChangeShapeType="1" noTextEdit="1"/>
              </p:cNvSpPr>
              <p:nvPr/>
            </p:nvSpPr>
            <p:spPr>
              <a:xfrm>
                <a:off x="3505722" y="1977165"/>
                <a:ext cx="413534"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文本框 22">
                <a:extLst>
                  <a:ext uri="{FF2B5EF4-FFF2-40B4-BE49-F238E27FC236}">
                    <a16:creationId xmlns:a16="http://schemas.microsoft.com/office/drawing/2014/main" id="{ED377C9C-B992-4539-B1CA-B892C5C0F0C4}"/>
                  </a:ext>
                </a:extLst>
              </p:cNvPr>
              <p:cNvSpPr txBox="1"/>
              <p:nvPr/>
            </p:nvSpPr>
            <p:spPr>
              <a:xfrm>
                <a:off x="1801405" y="2773048"/>
                <a:ext cx="4135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dirty="0" smtClean="0">
                          <a:latin typeface="Cambria Math" panose="02040503050406030204" pitchFamily="18" charset="0"/>
                        </a:rPr>
                        <m:t>=</m:t>
                      </m:r>
                    </m:oMath>
                  </m:oMathPara>
                </a14:m>
                <a:endParaRPr lang="en-US" b="1"/>
              </a:p>
            </p:txBody>
          </p:sp>
        </mc:Choice>
        <mc:Fallback>
          <p:sp>
            <p:nvSpPr>
              <p:cNvPr id="23" name="文本框 22">
                <a:extLst>
                  <a:ext uri="{FF2B5EF4-FFF2-40B4-BE49-F238E27FC236}">
                    <a16:creationId xmlns:a16="http://schemas.microsoft.com/office/drawing/2014/main" id="{ED377C9C-B992-4539-B1CA-B892C5C0F0C4}"/>
                  </a:ext>
                </a:extLst>
              </p:cNvPr>
              <p:cNvSpPr txBox="1">
                <a:spLocks noRot="1" noChangeAspect="1" noMove="1" noResize="1" noEditPoints="1" noAdjustHandles="1" noChangeArrowheads="1" noChangeShapeType="1" noTextEdit="1"/>
              </p:cNvSpPr>
              <p:nvPr/>
            </p:nvSpPr>
            <p:spPr>
              <a:xfrm>
                <a:off x="1801405" y="2773048"/>
                <a:ext cx="413535" cy="369332"/>
              </a:xfrm>
              <a:prstGeom prst="rect">
                <a:avLst/>
              </a:prstGeom>
              <a:blipFill>
                <a:blip r:embed="rId7"/>
                <a:stretch>
                  <a:fillRect/>
                </a:stretch>
              </a:blipFill>
            </p:spPr>
            <p:txBody>
              <a:bodyPr/>
              <a:lstStyle/>
              <a:p>
                <a:r>
                  <a:rPr lang="en-US">
                    <a:noFill/>
                  </a:rPr>
                  <a:t> </a:t>
                </a:r>
              </a:p>
            </p:txBody>
          </p:sp>
        </mc:Fallback>
      </mc:AlternateContent>
      <p:sp>
        <p:nvSpPr>
          <p:cNvPr id="24" name="内容占位符 2">
            <a:extLst>
              <a:ext uri="{FF2B5EF4-FFF2-40B4-BE49-F238E27FC236}">
                <a16:creationId xmlns:a16="http://schemas.microsoft.com/office/drawing/2014/main" id="{1B359329-EA3B-423C-8F5E-CB1E5B053054}"/>
              </a:ext>
            </a:extLst>
          </p:cNvPr>
          <p:cNvSpPr txBox="1">
            <a:spLocks/>
          </p:cNvSpPr>
          <p:nvPr/>
        </p:nvSpPr>
        <p:spPr>
          <a:xfrm>
            <a:off x="838200" y="1072086"/>
            <a:ext cx="4335694" cy="506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Our model</a:t>
            </a:r>
          </a:p>
        </p:txBody>
      </p:sp>
      <p:sp>
        <p:nvSpPr>
          <p:cNvPr id="25" name="文本框 24">
            <a:extLst>
              <a:ext uri="{FF2B5EF4-FFF2-40B4-BE49-F238E27FC236}">
                <a16:creationId xmlns:a16="http://schemas.microsoft.com/office/drawing/2014/main" id="{427619A4-3D89-4CE7-BF02-6DD82FEAC78F}"/>
              </a:ext>
            </a:extLst>
          </p:cNvPr>
          <p:cNvSpPr txBox="1"/>
          <p:nvPr/>
        </p:nvSpPr>
        <p:spPr>
          <a:xfrm>
            <a:off x="2397306" y="5043158"/>
            <a:ext cx="1390808" cy="923330"/>
          </a:xfrm>
          <a:prstGeom prst="rect">
            <a:avLst/>
          </a:prstGeom>
          <a:noFill/>
        </p:spPr>
        <p:txBody>
          <a:bodyPr wrap="square" rtlCol="0">
            <a:spAutoFit/>
          </a:bodyPr>
          <a:lstStyle/>
          <a:p>
            <a:r>
              <a:rPr lang="en-US"/>
              <a:t>Predictor data / Regressor</a:t>
            </a:r>
          </a:p>
        </p:txBody>
      </p:sp>
      <p:sp>
        <p:nvSpPr>
          <p:cNvPr id="26" name="文本框 25">
            <a:extLst>
              <a:ext uri="{FF2B5EF4-FFF2-40B4-BE49-F238E27FC236}">
                <a16:creationId xmlns:a16="http://schemas.microsoft.com/office/drawing/2014/main" id="{A49822BC-F371-4977-B372-061A603A0976}"/>
              </a:ext>
            </a:extLst>
          </p:cNvPr>
          <p:cNvSpPr txBox="1"/>
          <p:nvPr/>
        </p:nvSpPr>
        <p:spPr>
          <a:xfrm>
            <a:off x="1117931" y="5043158"/>
            <a:ext cx="1212350" cy="646331"/>
          </a:xfrm>
          <a:prstGeom prst="rect">
            <a:avLst/>
          </a:prstGeom>
          <a:noFill/>
        </p:spPr>
        <p:txBody>
          <a:bodyPr wrap="square" rtlCol="0">
            <a:spAutoFit/>
          </a:bodyPr>
          <a:lstStyle/>
          <a:p>
            <a:r>
              <a:rPr lang="en-US"/>
              <a:t>Response / Target</a:t>
            </a:r>
          </a:p>
        </p:txBody>
      </p:sp>
      <p:sp>
        <p:nvSpPr>
          <p:cNvPr id="27" name="文本框 26">
            <a:extLst>
              <a:ext uri="{FF2B5EF4-FFF2-40B4-BE49-F238E27FC236}">
                <a16:creationId xmlns:a16="http://schemas.microsoft.com/office/drawing/2014/main" id="{17C330EB-5BBE-4559-8E2E-21BD1357BE3C}"/>
              </a:ext>
            </a:extLst>
          </p:cNvPr>
          <p:cNvSpPr txBox="1"/>
          <p:nvPr/>
        </p:nvSpPr>
        <p:spPr>
          <a:xfrm>
            <a:off x="3609656" y="3738920"/>
            <a:ext cx="1212350" cy="646331"/>
          </a:xfrm>
          <a:prstGeom prst="rect">
            <a:avLst/>
          </a:prstGeom>
          <a:noFill/>
        </p:spPr>
        <p:txBody>
          <a:bodyPr wrap="square" rtlCol="0">
            <a:spAutoFit/>
          </a:bodyPr>
          <a:lstStyle/>
          <a:p>
            <a:r>
              <a:rPr lang="en-US"/>
              <a:t>Weights / parameter</a:t>
            </a:r>
          </a:p>
        </p:txBody>
      </p:sp>
      <p:sp>
        <p:nvSpPr>
          <p:cNvPr id="11" name="Content Placeholder 10">
            <a:extLst>
              <a:ext uri="{FF2B5EF4-FFF2-40B4-BE49-F238E27FC236}">
                <a16:creationId xmlns:a16="http://schemas.microsoft.com/office/drawing/2014/main" id="{03B3EC05-E4FC-4F90-88AC-241D244DE14B}"/>
              </a:ext>
            </a:extLst>
          </p:cNvPr>
          <p:cNvSpPr>
            <a:spLocks noGrp="1"/>
          </p:cNvSpPr>
          <p:nvPr>
            <p:ph idx="1"/>
          </p:nvPr>
        </p:nvSpPr>
        <p:spPr>
          <a:xfrm>
            <a:off x="5403163" y="1153485"/>
            <a:ext cx="6008802" cy="5398144"/>
          </a:xfrm>
        </p:spPr>
        <p:txBody>
          <a:bodyPr>
            <a:normAutofit/>
          </a:bodyPr>
          <a:lstStyle/>
          <a:p>
            <a:r>
              <a:rPr lang="en-US"/>
              <a:t>Given data and target =&gt; weight</a:t>
            </a:r>
          </a:p>
          <a:p>
            <a:endParaRPr lang="en-US"/>
          </a:p>
          <a:p>
            <a:endParaRPr lang="en-US"/>
          </a:p>
          <a:p>
            <a:endParaRPr lang="en-US"/>
          </a:p>
          <a:p>
            <a:endParaRPr lang="en-US"/>
          </a:p>
          <a:p>
            <a:r>
              <a:rPr lang="en-US"/>
              <a:t>Given data and weight =&gt; “predicted” response</a:t>
            </a:r>
          </a:p>
        </p:txBody>
      </p:sp>
      <p:grpSp>
        <p:nvGrpSpPr>
          <p:cNvPr id="15" name="Group 14">
            <a:extLst>
              <a:ext uri="{FF2B5EF4-FFF2-40B4-BE49-F238E27FC236}">
                <a16:creationId xmlns:a16="http://schemas.microsoft.com/office/drawing/2014/main" id="{25B35698-C77A-42D3-93A3-E4F6A50A493D}"/>
              </a:ext>
            </a:extLst>
          </p:cNvPr>
          <p:cNvGrpSpPr/>
          <p:nvPr/>
        </p:nvGrpSpPr>
        <p:grpSpPr>
          <a:xfrm>
            <a:off x="6711944" y="4634424"/>
            <a:ext cx="1823994" cy="1674751"/>
            <a:chOff x="6711944" y="4634424"/>
            <a:chExt cx="1823994" cy="1674751"/>
          </a:xfrm>
        </p:grpSpPr>
        <p:sp>
          <p:nvSpPr>
            <p:cNvPr id="20" name="矩形 3">
              <a:extLst>
                <a:ext uri="{FF2B5EF4-FFF2-40B4-BE49-F238E27FC236}">
                  <a16:creationId xmlns:a16="http://schemas.microsoft.com/office/drawing/2014/main" id="{0C8B0AF1-8E76-40B2-AE80-984319ECF5B3}"/>
                </a:ext>
              </a:extLst>
            </p:cNvPr>
            <p:cNvSpPr/>
            <p:nvPr/>
          </p:nvSpPr>
          <p:spPr>
            <a:xfrm>
              <a:off x="6711944" y="4700470"/>
              <a:ext cx="783600" cy="1608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矩形 5">
              <a:extLst>
                <a:ext uri="{FF2B5EF4-FFF2-40B4-BE49-F238E27FC236}">
                  <a16:creationId xmlns:a16="http://schemas.microsoft.com/office/drawing/2014/main" id="{05A69147-1B11-4D99-9EC5-A0C36A9F7186}"/>
                </a:ext>
              </a:extLst>
            </p:cNvPr>
            <p:cNvSpPr/>
            <p:nvPr/>
          </p:nvSpPr>
          <p:spPr>
            <a:xfrm rot="10800000">
              <a:off x="7597442" y="4700470"/>
              <a:ext cx="115346" cy="78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74495FEF-903C-4792-9A5C-E38D4E4F23C0}"/>
                    </a:ext>
                  </a:extLst>
                </p:cNvPr>
                <p:cNvSpPr txBox="1"/>
                <p:nvPr/>
              </p:nvSpPr>
              <p:spPr>
                <a:xfrm>
                  <a:off x="7781167" y="4634424"/>
                  <a:ext cx="717016" cy="633571"/>
                </a:xfrm>
                <a:prstGeom prst="rect">
                  <a:avLst/>
                </a:prstGeom>
                <a:noFill/>
              </p:spPr>
              <p:txBody>
                <a:bodyPr wrap="square">
                  <a:spAutoFit/>
                </a:bodyPr>
                <a:lstStyle/>
                <a:p>
                  <a14:m>
                    <m:oMath xmlns:m="http://schemas.openxmlformats.org/officeDocument/2006/math">
                      <m:r>
                        <a:rPr lang="en-US" sz="3600" b="1" i="1" dirty="0" smtClean="0">
                          <a:latin typeface="Cambria Math" panose="02040503050406030204" pitchFamily="18" charset="0"/>
                        </a:rPr>
                        <m:t>⇒</m:t>
                      </m:r>
                    </m:oMath>
                  </a14:m>
                  <a:r>
                    <a:rPr lang="en-US"/>
                    <a:t> </a:t>
                  </a:r>
                </a:p>
              </p:txBody>
            </p:sp>
          </mc:Choice>
          <mc:Fallback>
            <p:sp>
              <p:nvSpPr>
                <p:cNvPr id="28" name="TextBox 27">
                  <a:extLst>
                    <a:ext uri="{FF2B5EF4-FFF2-40B4-BE49-F238E27FC236}">
                      <a16:creationId xmlns:a16="http://schemas.microsoft.com/office/drawing/2014/main" id="{74495FEF-903C-4792-9A5C-E38D4E4F23C0}"/>
                    </a:ext>
                  </a:extLst>
                </p:cNvPr>
                <p:cNvSpPr txBox="1">
                  <a:spLocks noRot="1" noChangeAspect="1" noMove="1" noResize="1" noEditPoints="1" noAdjustHandles="1" noChangeArrowheads="1" noChangeShapeType="1" noTextEdit="1"/>
                </p:cNvSpPr>
                <p:nvPr/>
              </p:nvSpPr>
              <p:spPr>
                <a:xfrm>
                  <a:off x="7781167" y="4634424"/>
                  <a:ext cx="717016" cy="633571"/>
                </a:xfrm>
                <a:prstGeom prst="rect">
                  <a:avLst/>
                </a:prstGeom>
                <a:blipFill>
                  <a:blip r:embed="rId8"/>
                  <a:stretch>
                    <a:fillRect/>
                  </a:stretch>
                </a:blipFill>
              </p:spPr>
              <p:txBody>
                <a:bodyPr/>
                <a:lstStyle/>
                <a:p>
                  <a:r>
                    <a:rPr lang="en-US">
                      <a:noFill/>
                    </a:rPr>
                    <a:t> </a:t>
                  </a:r>
                </a:p>
              </p:txBody>
            </p:sp>
          </mc:Fallback>
        </mc:AlternateContent>
        <p:sp>
          <p:nvSpPr>
            <p:cNvPr id="31" name="矩形 4">
              <a:extLst>
                <a:ext uri="{FF2B5EF4-FFF2-40B4-BE49-F238E27FC236}">
                  <a16:creationId xmlns:a16="http://schemas.microsoft.com/office/drawing/2014/main" id="{AE04CF0F-A77C-4E90-939A-EA5F852E3A49}"/>
                </a:ext>
              </a:extLst>
            </p:cNvPr>
            <p:cNvSpPr/>
            <p:nvPr/>
          </p:nvSpPr>
          <p:spPr>
            <a:xfrm>
              <a:off x="8373794" y="4653217"/>
              <a:ext cx="162144" cy="16087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714DE14B-4ED5-4AF4-AA92-8EFDF8BEF503}"/>
              </a:ext>
            </a:extLst>
          </p:cNvPr>
          <p:cNvGrpSpPr/>
          <p:nvPr/>
        </p:nvGrpSpPr>
        <p:grpSpPr>
          <a:xfrm>
            <a:off x="7022672" y="1578926"/>
            <a:ext cx="1871774" cy="1619784"/>
            <a:chOff x="7022672" y="1578926"/>
            <a:chExt cx="1871774" cy="1619784"/>
          </a:xfrm>
        </p:grpSpPr>
        <p:sp>
          <p:nvSpPr>
            <p:cNvPr id="32" name="矩形 3">
              <a:extLst>
                <a:ext uri="{FF2B5EF4-FFF2-40B4-BE49-F238E27FC236}">
                  <a16:creationId xmlns:a16="http://schemas.microsoft.com/office/drawing/2014/main" id="{B1602D5B-DD86-4D3B-9E79-0D333E894681}"/>
                </a:ext>
              </a:extLst>
            </p:cNvPr>
            <p:cNvSpPr/>
            <p:nvPr/>
          </p:nvSpPr>
          <p:spPr>
            <a:xfrm flipH="1">
              <a:off x="7356075" y="1590005"/>
              <a:ext cx="783600" cy="1608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矩形 4">
              <a:extLst>
                <a:ext uri="{FF2B5EF4-FFF2-40B4-BE49-F238E27FC236}">
                  <a16:creationId xmlns:a16="http://schemas.microsoft.com/office/drawing/2014/main" id="{F71E5A7D-FBA1-480D-88EB-CB5A6B11951B}"/>
                </a:ext>
              </a:extLst>
            </p:cNvPr>
            <p:cNvSpPr/>
            <p:nvPr/>
          </p:nvSpPr>
          <p:spPr>
            <a:xfrm flipH="1">
              <a:off x="7022672" y="1578926"/>
              <a:ext cx="162144" cy="160870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5FC0260C-8DC7-4F93-91B9-B2D1F1093B1C}"/>
                    </a:ext>
                  </a:extLst>
                </p:cNvPr>
                <p:cNvSpPr txBox="1"/>
                <p:nvPr/>
              </p:nvSpPr>
              <p:spPr>
                <a:xfrm>
                  <a:off x="8177430" y="1648504"/>
                  <a:ext cx="717016" cy="633571"/>
                </a:xfrm>
                <a:prstGeom prst="rect">
                  <a:avLst/>
                </a:prstGeom>
                <a:noFill/>
              </p:spPr>
              <p:txBody>
                <a:bodyPr wrap="square">
                  <a:spAutoFit/>
                </a:bodyPr>
                <a:lstStyle/>
                <a:p>
                  <a14:m>
                    <m:oMath xmlns:m="http://schemas.openxmlformats.org/officeDocument/2006/math">
                      <m:r>
                        <a:rPr lang="en-US" sz="3600" b="1" i="1" dirty="0" smtClean="0">
                          <a:latin typeface="Cambria Math" panose="02040503050406030204" pitchFamily="18" charset="0"/>
                        </a:rPr>
                        <m:t>⇒</m:t>
                      </m:r>
                    </m:oMath>
                  </a14:m>
                  <a:r>
                    <a:rPr lang="en-US"/>
                    <a:t> </a:t>
                  </a:r>
                </a:p>
              </p:txBody>
            </p:sp>
          </mc:Choice>
          <mc:Fallback>
            <p:sp>
              <p:nvSpPr>
                <p:cNvPr id="34" name="TextBox 33">
                  <a:extLst>
                    <a:ext uri="{FF2B5EF4-FFF2-40B4-BE49-F238E27FC236}">
                      <a16:creationId xmlns:a16="http://schemas.microsoft.com/office/drawing/2014/main" id="{5FC0260C-8DC7-4F93-91B9-B2D1F1093B1C}"/>
                    </a:ext>
                  </a:extLst>
                </p:cNvPr>
                <p:cNvSpPr txBox="1">
                  <a:spLocks noRot="1" noChangeAspect="1" noMove="1" noResize="1" noEditPoints="1" noAdjustHandles="1" noChangeArrowheads="1" noChangeShapeType="1" noTextEdit="1"/>
                </p:cNvSpPr>
                <p:nvPr/>
              </p:nvSpPr>
              <p:spPr>
                <a:xfrm>
                  <a:off x="8177430" y="1648504"/>
                  <a:ext cx="717016" cy="633571"/>
                </a:xfrm>
                <a:prstGeom prst="rect">
                  <a:avLst/>
                </a:prstGeom>
                <a:blipFill>
                  <a:blip r:embed="rId9"/>
                  <a:stretch>
                    <a:fillRect/>
                  </a:stretch>
                </a:blipFill>
              </p:spPr>
              <p:txBody>
                <a:bodyPr/>
                <a:lstStyle/>
                <a:p>
                  <a:r>
                    <a:rPr lang="en-US">
                      <a:noFill/>
                    </a:rPr>
                    <a:t> </a:t>
                  </a:r>
                </a:p>
              </p:txBody>
            </p:sp>
          </mc:Fallback>
        </mc:AlternateContent>
        <p:sp>
          <p:nvSpPr>
            <p:cNvPr id="35" name="矩形 5">
              <a:extLst>
                <a:ext uri="{FF2B5EF4-FFF2-40B4-BE49-F238E27FC236}">
                  <a16:creationId xmlns:a16="http://schemas.microsoft.com/office/drawing/2014/main" id="{8EE743EF-C3B0-4CC4-B781-F602DD31C001}"/>
                </a:ext>
              </a:extLst>
            </p:cNvPr>
            <p:cNvSpPr/>
            <p:nvPr/>
          </p:nvSpPr>
          <p:spPr>
            <a:xfrm rot="10800000" flipH="1">
              <a:off x="8711255" y="1598405"/>
              <a:ext cx="115346" cy="783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C39E4E8C-1B56-4D57-A969-31E5966EE42D}"/>
              </a:ext>
            </a:extLst>
          </p:cNvPr>
          <p:cNvSpPr txBox="1"/>
          <p:nvPr/>
        </p:nvSpPr>
        <p:spPr>
          <a:xfrm>
            <a:off x="9398181" y="2091457"/>
            <a:ext cx="2919272" cy="830997"/>
          </a:xfrm>
          <a:prstGeom prst="rect">
            <a:avLst/>
          </a:prstGeom>
          <a:noFill/>
        </p:spPr>
        <p:txBody>
          <a:bodyPr wrap="square" rtlCol="0">
            <a:spAutoFit/>
          </a:bodyPr>
          <a:lstStyle/>
          <a:p>
            <a:r>
              <a:rPr lang="en-US" sz="2400" i="1"/>
              <a:t>Fitting, Learning, Training … </a:t>
            </a:r>
          </a:p>
        </p:txBody>
      </p:sp>
      <p:sp>
        <p:nvSpPr>
          <p:cNvPr id="36" name="TextBox 35">
            <a:extLst>
              <a:ext uri="{FF2B5EF4-FFF2-40B4-BE49-F238E27FC236}">
                <a16:creationId xmlns:a16="http://schemas.microsoft.com/office/drawing/2014/main" id="{F1F28ED1-EC32-42DB-AF28-BD1894BB5C8F}"/>
              </a:ext>
            </a:extLst>
          </p:cNvPr>
          <p:cNvSpPr txBox="1"/>
          <p:nvPr/>
        </p:nvSpPr>
        <p:spPr>
          <a:xfrm>
            <a:off x="9298583" y="4840453"/>
            <a:ext cx="2919272" cy="830997"/>
          </a:xfrm>
          <a:prstGeom prst="rect">
            <a:avLst/>
          </a:prstGeom>
          <a:noFill/>
        </p:spPr>
        <p:txBody>
          <a:bodyPr wrap="square" rtlCol="0">
            <a:spAutoFit/>
          </a:bodyPr>
          <a:lstStyle/>
          <a:p>
            <a:r>
              <a:rPr lang="en-US" sz="2400" i="1"/>
              <a:t>Prediction, Inference, Forward … </a:t>
            </a:r>
          </a:p>
        </p:txBody>
      </p:sp>
    </p:spTree>
    <p:extLst>
      <p:ext uri="{BB962C8B-B14F-4D97-AF65-F5344CB8AC3E}">
        <p14:creationId xmlns:p14="http://schemas.microsoft.com/office/powerpoint/2010/main" val="369013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6"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EBF35-2812-453F-B873-D98D7E6AEBC8}"/>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D250EAC4-8202-4082-8B6F-E81A5FEBC41D}"/>
              </a:ext>
            </a:extLst>
          </p:cNvPr>
          <p:cNvSpPr>
            <a:spLocks noGrp="1"/>
          </p:cNvSpPr>
          <p:nvPr>
            <p:ph idx="1"/>
          </p:nvPr>
        </p:nvSpPr>
        <p:spPr/>
        <p:txBody>
          <a:bodyPr/>
          <a:lstStyle/>
          <a:p>
            <a:endParaRPr lang="en-US"/>
          </a:p>
        </p:txBody>
      </p:sp>
      <p:pic>
        <p:nvPicPr>
          <p:cNvPr id="5" name="图片 4">
            <a:extLst>
              <a:ext uri="{FF2B5EF4-FFF2-40B4-BE49-F238E27FC236}">
                <a16:creationId xmlns:a16="http://schemas.microsoft.com/office/drawing/2014/main" id="{0B28B696-4AC7-4E0E-BD59-47336555D5C5}"/>
              </a:ext>
            </a:extLst>
          </p:cNvPr>
          <p:cNvPicPr>
            <a:picLocks noChangeAspect="1"/>
          </p:cNvPicPr>
          <p:nvPr/>
        </p:nvPicPr>
        <p:blipFill>
          <a:blip r:embed="rId2"/>
          <a:stretch>
            <a:fillRect/>
          </a:stretch>
        </p:blipFill>
        <p:spPr>
          <a:xfrm>
            <a:off x="1624971" y="0"/>
            <a:ext cx="8942057" cy="6858000"/>
          </a:xfrm>
          <a:prstGeom prst="rect">
            <a:avLst/>
          </a:prstGeom>
        </p:spPr>
      </p:pic>
    </p:spTree>
    <p:extLst>
      <p:ext uri="{BB962C8B-B14F-4D97-AF65-F5344CB8AC3E}">
        <p14:creationId xmlns:p14="http://schemas.microsoft.com/office/powerpoint/2010/main" val="2904761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C4F341-E107-49A5-9D11-F0E6F53D026D}"/>
              </a:ext>
            </a:extLst>
          </p:cNvPr>
          <p:cNvSpPr>
            <a:spLocks noGrp="1"/>
          </p:cNvSpPr>
          <p:nvPr>
            <p:ph type="title"/>
          </p:nvPr>
        </p:nvSpPr>
        <p:spPr/>
        <p:txBody>
          <a:bodyPr/>
          <a:lstStyle/>
          <a:p>
            <a:r>
              <a:rPr lang="en-US"/>
              <a:t>Color vision with lower resolution…</a:t>
            </a:r>
          </a:p>
        </p:txBody>
      </p:sp>
      <p:sp>
        <p:nvSpPr>
          <p:cNvPr id="3" name="内容占位符 2">
            <a:extLst>
              <a:ext uri="{FF2B5EF4-FFF2-40B4-BE49-F238E27FC236}">
                <a16:creationId xmlns:a16="http://schemas.microsoft.com/office/drawing/2014/main" id="{4078B2F5-C3B8-438A-B31C-8E94D84535B9}"/>
              </a:ext>
            </a:extLst>
          </p:cNvPr>
          <p:cNvSpPr>
            <a:spLocks noGrp="1"/>
          </p:cNvSpPr>
          <p:nvPr>
            <p:ph idx="1"/>
          </p:nvPr>
        </p:nvSpPr>
        <p:spPr/>
        <p:txBody>
          <a:bodyPr/>
          <a:lstStyle/>
          <a:p>
            <a:endParaRPr lang="en-US"/>
          </a:p>
        </p:txBody>
      </p:sp>
      <p:pic>
        <p:nvPicPr>
          <p:cNvPr id="5122"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CF58B68B-D4F3-4735-A6BE-D3D105BBE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5460319" cy="4030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30EE0E78-E208-4881-85B8-557AE5D0CD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9" t="27153" r="78628" b="50416"/>
          <a:stretch/>
        </p:blipFill>
        <p:spPr bwMode="auto">
          <a:xfrm>
            <a:off x="9744211" y="1825626"/>
            <a:ext cx="487622" cy="504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1C33395F-76EE-48A1-9E65-2A54E7638F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10" t="6873" r="40608" b="71348"/>
          <a:stretch/>
        </p:blipFill>
        <p:spPr bwMode="auto">
          <a:xfrm>
            <a:off x="7287458" y="1825625"/>
            <a:ext cx="487622" cy="484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606FE8F8-D676-4825-B9E8-E7193C4B6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10" t="6873" r="40608" b="71348"/>
          <a:stretch/>
        </p:blipFill>
        <p:spPr bwMode="auto">
          <a:xfrm>
            <a:off x="7287458" y="2552120"/>
            <a:ext cx="1090967" cy="1083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63C17BD6-819A-4C86-A295-3526DA5A69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10" t="6873" r="40608" b="71348"/>
          <a:stretch/>
        </p:blipFill>
        <p:spPr bwMode="auto">
          <a:xfrm>
            <a:off x="7287458" y="3739666"/>
            <a:ext cx="2020773" cy="2007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B0EF0C25-91C5-4F14-92EB-307259C554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9" t="27153" r="78628" b="50416"/>
          <a:stretch/>
        </p:blipFill>
        <p:spPr bwMode="auto">
          <a:xfrm>
            <a:off x="9744210" y="2482537"/>
            <a:ext cx="1090967" cy="11294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avid Novick is a professor at University of Texas who highlighted an optical illusion that shows our brains struggling to make sense of raw data. In the above image, there appears to be spheres of three different colors">
            <a:extLst>
              <a:ext uri="{FF2B5EF4-FFF2-40B4-BE49-F238E27FC236}">
                <a16:creationId xmlns:a16="http://schemas.microsoft.com/office/drawing/2014/main" id="{7D483715-9513-4E3F-BEB8-6066FE84E1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79" t="27153" r="78628" b="50416"/>
          <a:stretch/>
        </p:blipFill>
        <p:spPr bwMode="auto">
          <a:xfrm>
            <a:off x="9744210" y="3739666"/>
            <a:ext cx="1939236" cy="200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B889E4-C085-422E-8283-E3D45382B567}"/>
              </a:ext>
            </a:extLst>
          </p:cNvPr>
          <p:cNvSpPr>
            <a:spLocks noGrp="1"/>
          </p:cNvSpPr>
          <p:nvPr>
            <p:ph type="title"/>
          </p:nvPr>
        </p:nvSpPr>
        <p:spPr/>
        <p:txBody>
          <a:bodyPr/>
          <a:lstStyle/>
          <a:p>
            <a:r>
              <a:rPr lang="en-US"/>
              <a:t>Color vision with lower resolution…</a:t>
            </a:r>
          </a:p>
        </p:txBody>
      </p:sp>
      <p:sp>
        <p:nvSpPr>
          <p:cNvPr id="3" name="内容占位符 2">
            <a:extLst>
              <a:ext uri="{FF2B5EF4-FFF2-40B4-BE49-F238E27FC236}">
                <a16:creationId xmlns:a16="http://schemas.microsoft.com/office/drawing/2014/main" id="{217B4CCF-4312-4E33-84B0-3101D5A61FAD}"/>
              </a:ext>
            </a:extLst>
          </p:cNvPr>
          <p:cNvSpPr>
            <a:spLocks noGrp="1"/>
          </p:cNvSpPr>
          <p:nvPr>
            <p:ph idx="1"/>
          </p:nvPr>
        </p:nvSpPr>
        <p:spPr/>
        <p:txBody>
          <a:bodyPr/>
          <a:lstStyle/>
          <a:p>
            <a:endParaRPr lang="en-US"/>
          </a:p>
        </p:txBody>
      </p:sp>
      <p:pic>
        <p:nvPicPr>
          <p:cNvPr id="6146" name="Picture 2" descr="figure: Fig. 7">
            <a:extLst>
              <a:ext uri="{FF2B5EF4-FFF2-40B4-BE49-F238E27FC236}">
                <a16:creationId xmlns:a16="http://schemas.microsoft.com/office/drawing/2014/main" id="{8B14BF54-6C12-4C52-A0C4-1A3FF0897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340" y="2848192"/>
            <a:ext cx="3405240" cy="2084007"/>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5A074FA4-176A-4577-9F90-1CF7ED03D793}"/>
              </a:ext>
            </a:extLst>
          </p:cNvPr>
          <p:cNvSpPr txBox="1"/>
          <p:nvPr/>
        </p:nvSpPr>
        <p:spPr>
          <a:xfrm>
            <a:off x="7617431" y="6211669"/>
            <a:ext cx="4574569" cy="646331"/>
          </a:xfrm>
          <a:prstGeom prst="rect">
            <a:avLst/>
          </a:prstGeom>
          <a:noFill/>
        </p:spPr>
        <p:txBody>
          <a:bodyPr wrap="square">
            <a:spAutoFit/>
          </a:bodyPr>
          <a:lstStyle/>
          <a:p>
            <a:r>
              <a:rPr lang="en-US"/>
              <a:t>https://www.osapublishing.org/josaa/fulltext.cfm?uri=josaa-22-10-2207&amp;id=85412</a:t>
            </a:r>
          </a:p>
        </p:txBody>
      </p:sp>
      <p:pic>
        <p:nvPicPr>
          <p:cNvPr id="6" name="Picture 2" descr="figure: Fig. 7">
            <a:extLst>
              <a:ext uri="{FF2B5EF4-FFF2-40B4-BE49-F238E27FC236}">
                <a16:creationId xmlns:a16="http://schemas.microsoft.com/office/drawing/2014/main" id="{A7C4CAFC-A278-4D6D-AC18-5815980D0F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15" r="68797"/>
          <a:stretch/>
        </p:blipFill>
        <p:spPr bwMode="auto">
          <a:xfrm>
            <a:off x="6587940" y="2331828"/>
            <a:ext cx="3511100" cy="333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31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650733" y="2640870"/>
            <a:ext cx="1890445" cy="2065106"/>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3457253" y="3284652"/>
            <a:ext cx="2485491" cy="1976472"/>
          </a:xfrm>
          <a:prstGeom prst="triangle">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6">
            <a:extLst>
              <a:ext uri="{FF2B5EF4-FFF2-40B4-BE49-F238E27FC236}">
                <a16:creationId xmlns:a16="http://schemas.microsoft.com/office/drawing/2014/main" id="{3FD7B12E-C4F8-40B5-8B8E-8A3C8AD021DB}"/>
              </a:ext>
            </a:extLst>
          </p:cNvPr>
          <p:cNvSpPr txBox="1"/>
          <p:nvPr/>
        </p:nvSpPr>
        <p:spPr>
          <a:xfrm>
            <a:off x="8702211" y="6431622"/>
            <a:ext cx="3489789" cy="369332"/>
          </a:xfrm>
          <a:prstGeom prst="rect">
            <a:avLst/>
          </a:prstGeom>
          <a:noFill/>
        </p:spPr>
        <p:txBody>
          <a:bodyPr wrap="square" rtlCol="0">
            <a:spAutoFit/>
          </a:bodyPr>
          <a:lstStyle/>
          <a:p>
            <a:r>
              <a:rPr lang="en-US"/>
              <a:t>Recreated from Livingstone’s demo</a:t>
            </a:r>
          </a:p>
        </p:txBody>
      </p:sp>
    </p:spTree>
    <p:extLst>
      <p:ext uri="{BB962C8B-B14F-4D97-AF65-F5344CB8AC3E}">
        <p14:creationId xmlns:p14="http://schemas.microsoft.com/office/powerpoint/2010/main" val="723549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650733" y="2640870"/>
            <a:ext cx="1890445" cy="206510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3457253" y="3284652"/>
            <a:ext cx="2485491" cy="1976472"/>
          </a:xfrm>
          <a:prstGeom prst="triangle">
            <a:avLst/>
          </a:prstGeom>
          <a:solidFill>
            <a:schemeClr val="bg1"/>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107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650733" y="2640870"/>
            <a:ext cx="1890445" cy="2065106"/>
          </a:xfrm>
          <a:prstGeom prst="rect">
            <a:avLst/>
          </a:prstGeom>
          <a:solidFill>
            <a:srgbClr val="00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3457253" y="3284652"/>
            <a:ext cx="2485491" cy="1976472"/>
          </a:xfrm>
          <a:prstGeom prst="triangle">
            <a:avLst/>
          </a:prstGeom>
          <a:solidFill>
            <a:srgbClr val="F103E6"/>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162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650733" y="2640870"/>
            <a:ext cx="1890445" cy="206510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3457253" y="3284652"/>
            <a:ext cx="2485491" cy="1976472"/>
          </a:xfrm>
          <a:prstGeom prst="triangle">
            <a:avLst/>
          </a:prstGeom>
          <a:solidFill>
            <a:schemeClr val="bg1"/>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801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650733" y="2640870"/>
            <a:ext cx="1890445" cy="2065106"/>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3457253" y="3284652"/>
            <a:ext cx="2485491" cy="1976472"/>
          </a:xfrm>
          <a:prstGeom prst="triangle">
            <a:avLst/>
          </a:prstGeom>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504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03C1DC70-992F-4ECC-B381-C50AC0F4CA13}"/>
              </a:ext>
            </a:extLst>
          </p:cNvPr>
          <p:cNvSpPr/>
          <p:nvPr/>
        </p:nvSpPr>
        <p:spPr>
          <a:xfrm rot="5400000">
            <a:off x="2558265" y="2733338"/>
            <a:ext cx="2075380" cy="1890445"/>
          </a:xfrm>
          <a:custGeom>
            <a:avLst/>
            <a:gdLst>
              <a:gd name="connsiteX0" fmla="*/ 0 w 2075380"/>
              <a:gd name="connsiteY0" fmla="*/ 30822 h 2178121"/>
              <a:gd name="connsiteX1" fmla="*/ 0 w 2075380"/>
              <a:gd name="connsiteY1" fmla="*/ 2178121 h 2178121"/>
              <a:gd name="connsiteX2" fmla="*/ 2075380 w 2075380"/>
              <a:gd name="connsiteY2" fmla="*/ 2178121 h 2178121"/>
              <a:gd name="connsiteX3" fmla="*/ 2075380 w 2075380"/>
              <a:gd name="connsiteY3" fmla="*/ 0 h 2178121"/>
              <a:gd name="connsiteX4" fmla="*/ 369870 w 2075380"/>
              <a:gd name="connsiteY4" fmla="*/ 0 h 2178121"/>
              <a:gd name="connsiteX5" fmla="*/ 380144 w 2075380"/>
              <a:gd name="connsiteY5" fmla="*/ 10274 h 217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380" h="2178121">
                <a:moveTo>
                  <a:pt x="0" y="30822"/>
                </a:moveTo>
                <a:lnTo>
                  <a:pt x="0" y="2178121"/>
                </a:lnTo>
                <a:lnTo>
                  <a:pt x="2075380" y="2178121"/>
                </a:lnTo>
                <a:lnTo>
                  <a:pt x="2075380" y="0"/>
                </a:lnTo>
                <a:lnTo>
                  <a:pt x="369870" y="0"/>
                </a:lnTo>
                <a:lnTo>
                  <a:pt x="380144" y="10274"/>
                </a:lnTo>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112E3A1-0942-4042-BE57-7998CB708E79}"/>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548760EB-2515-4BA3-B944-EC0333B937C6}"/>
              </a:ext>
            </a:extLst>
          </p:cNvPr>
          <p:cNvSpPr>
            <a:spLocks noGrp="1"/>
          </p:cNvSpPr>
          <p:nvPr>
            <p:ph idx="1"/>
          </p:nvPr>
        </p:nvSpPr>
        <p:spPr/>
        <p:txBody>
          <a:bodyPr/>
          <a:lstStyle/>
          <a:p>
            <a:endParaRPr lang="en-US"/>
          </a:p>
        </p:txBody>
      </p:sp>
      <p:sp>
        <p:nvSpPr>
          <p:cNvPr id="6" name="矩形 5">
            <a:extLst>
              <a:ext uri="{FF2B5EF4-FFF2-40B4-BE49-F238E27FC236}">
                <a16:creationId xmlns:a16="http://schemas.microsoft.com/office/drawing/2014/main" id="{FBB87CF1-D791-4448-8DB7-6EB01649AF0A}"/>
              </a:ext>
            </a:extLst>
          </p:cNvPr>
          <p:cNvSpPr/>
          <p:nvPr/>
        </p:nvSpPr>
        <p:spPr>
          <a:xfrm>
            <a:off x="-2191394" y="3429000"/>
            <a:ext cx="1890445" cy="206510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等腰三角形 3">
            <a:extLst>
              <a:ext uri="{FF2B5EF4-FFF2-40B4-BE49-F238E27FC236}">
                <a16:creationId xmlns:a16="http://schemas.microsoft.com/office/drawing/2014/main" id="{7973B1F0-C8EE-4687-9B4A-5869795C5E5E}"/>
              </a:ext>
            </a:extLst>
          </p:cNvPr>
          <p:cNvSpPr/>
          <p:nvPr/>
        </p:nvSpPr>
        <p:spPr>
          <a:xfrm>
            <a:off x="-2675350" y="5499929"/>
            <a:ext cx="2485491" cy="1976472"/>
          </a:xfrm>
          <a:prstGeom prst="triangle">
            <a:avLst/>
          </a:prstGeom>
          <a:solidFill>
            <a:schemeClr val="bg1"/>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任意多边形: 形状 10">
            <a:extLst>
              <a:ext uri="{FF2B5EF4-FFF2-40B4-BE49-F238E27FC236}">
                <a16:creationId xmlns:a16="http://schemas.microsoft.com/office/drawing/2014/main" id="{24C59F67-7C08-4BA7-BC8F-30AAE370E15D}"/>
              </a:ext>
            </a:extLst>
          </p:cNvPr>
          <p:cNvSpPr/>
          <p:nvPr/>
        </p:nvSpPr>
        <p:spPr>
          <a:xfrm>
            <a:off x="3421294" y="3287730"/>
            <a:ext cx="2527443" cy="1993187"/>
          </a:xfrm>
          <a:custGeom>
            <a:avLst/>
            <a:gdLst>
              <a:gd name="connsiteX0" fmla="*/ 1284270 w 2527443"/>
              <a:gd name="connsiteY0" fmla="*/ 0 h 1993187"/>
              <a:gd name="connsiteX1" fmla="*/ 0 w 2527443"/>
              <a:gd name="connsiteY1" fmla="*/ 1993187 h 1993187"/>
              <a:gd name="connsiteX2" fmla="*/ 2527443 w 2527443"/>
              <a:gd name="connsiteY2" fmla="*/ 1982913 h 1993187"/>
              <a:gd name="connsiteX3" fmla="*/ 1489753 w 2527443"/>
              <a:gd name="connsiteY3" fmla="*/ 297951 h 1993187"/>
              <a:gd name="connsiteX4" fmla="*/ 1479479 w 2527443"/>
              <a:gd name="connsiteY4" fmla="*/ 318499 h 199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443" h="1993187">
                <a:moveTo>
                  <a:pt x="1284270" y="0"/>
                </a:moveTo>
                <a:lnTo>
                  <a:pt x="0" y="1993187"/>
                </a:lnTo>
                <a:lnTo>
                  <a:pt x="2527443" y="1982913"/>
                </a:lnTo>
                <a:lnTo>
                  <a:pt x="1489753" y="297951"/>
                </a:lnTo>
                <a:lnTo>
                  <a:pt x="1479479" y="318499"/>
                </a:lnTo>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椭圆 4">
            <a:extLst>
              <a:ext uri="{FF2B5EF4-FFF2-40B4-BE49-F238E27FC236}">
                <a16:creationId xmlns:a16="http://schemas.microsoft.com/office/drawing/2014/main" id="{7C25CBBE-1D30-4FCA-A83E-5AE8DB0D2FE6}"/>
              </a:ext>
            </a:extLst>
          </p:cNvPr>
          <p:cNvSpPr/>
          <p:nvPr/>
        </p:nvSpPr>
        <p:spPr>
          <a:xfrm>
            <a:off x="4914632" y="2282138"/>
            <a:ext cx="2542265" cy="254226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46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ED45B-9456-4EB1-B56F-F1CBC88B5CD6}"/>
              </a:ext>
            </a:extLst>
          </p:cNvPr>
          <p:cNvSpPr>
            <a:spLocks noGrp="1"/>
          </p:cNvSpPr>
          <p:nvPr>
            <p:ph type="title"/>
          </p:nvPr>
        </p:nvSpPr>
        <p:spPr/>
        <p:txBody>
          <a:bodyPr/>
          <a:lstStyle/>
          <a:p>
            <a:endParaRPr lang="en-US"/>
          </a:p>
        </p:txBody>
      </p:sp>
      <p:sp>
        <p:nvSpPr>
          <p:cNvPr id="3" name="内容占位符 2">
            <a:extLst>
              <a:ext uri="{FF2B5EF4-FFF2-40B4-BE49-F238E27FC236}">
                <a16:creationId xmlns:a16="http://schemas.microsoft.com/office/drawing/2014/main" id="{B9446B14-B815-4157-910C-84723EDE26EC}"/>
              </a:ext>
            </a:extLst>
          </p:cNvPr>
          <p:cNvSpPr>
            <a:spLocks noGrp="1"/>
          </p:cNvSpPr>
          <p:nvPr>
            <p:ph idx="1"/>
          </p:nvPr>
        </p:nvSpPr>
        <p:spPr/>
        <p:txBody>
          <a:bodyPr/>
          <a:lstStyle/>
          <a:p>
            <a:endParaRPr lang="en-US"/>
          </a:p>
        </p:txBody>
      </p:sp>
      <p:pic>
        <p:nvPicPr>
          <p:cNvPr id="7" name="图片 6">
            <a:extLst>
              <a:ext uri="{FF2B5EF4-FFF2-40B4-BE49-F238E27FC236}">
                <a16:creationId xmlns:a16="http://schemas.microsoft.com/office/drawing/2014/main" id="{5BF7BF60-04EA-4FBA-AF57-D0641E31B81A}"/>
              </a:ext>
            </a:extLst>
          </p:cNvPr>
          <p:cNvPicPr>
            <a:picLocks noChangeAspect="1"/>
          </p:cNvPicPr>
          <p:nvPr/>
        </p:nvPicPr>
        <p:blipFill>
          <a:blip r:embed="rId2"/>
          <a:stretch>
            <a:fillRect/>
          </a:stretch>
        </p:blipFill>
        <p:spPr>
          <a:xfrm>
            <a:off x="0" y="0"/>
            <a:ext cx="8795717" cy="6858000"/>
          </a:xfrm>
          <a:prstGeom prst="rect">
            <a:avLst/>
          </a:prstGeom>
        </p:spPr>
      </p:pic>
      <p:sp>
        <p:nvSpPr>
          <p:cNvPr id="8" name="文本框 7">
            <a:extLst>
              <a:ext uri="{FF2B5EF4-FFF2-40B4-BE49-F238E27FC236}">
                <a16:creationId xmlns:a16="http://schemas.microsoft.com/office/drawing/2014/main" id="{3C1C87C2-B128-4BBD-9F2C-F647F6F95DE0}"/>
              </a:ext>
            </a:extLst>
          </p:cNvPr>
          <p:cNvSpPr txBox="1"/>
          <p:nvPr/>
        </p:nvSpPr>
        <p:spPr>
          <a:xfrm>
            <a:off x="9246742" y="612407"/>
            <a:ext cx="2784296" cy="830997"/>
          </a:xfrm>
          <a:prstGeom prst="rect">
            <a:avLst/>
          </a:prstGeom>
          <a:noFill/>
        </p:spPr>
        <p:txBody>
          <a:bodyPr wrap="square" rtlCol="0">
            <a:spAutoFit/>
          </a:bodyPr>
          <a:lstStyle/>
          <a:p>
            <a:r>
              <a:rPr lang="en-US" sz="2400"/>
              <a:t>RGCs have a great diversity… </a:t>
            </a:r>
          </a:p>
        </p:txBody>
      </p:sp>
      <p:sp>
        <p:nvSpPr>
          <p:cNvPr id="9" name="文本框 8">
            <a:extLst>
              <a:ext uri="{FF2B5EF4-FFF2-40B4-BE49-F238E27FC236}">
                <a16:creationId xmlns:a16="http://schemas.microsoft.com/office/drawing/2014/main" id="{E72FF983-1E8A-40F2-B297-F44B855A415F}"/>
              </a:ext>
            </a:extLst>
          </p:cNvPr>
          <p:cNvSpPr txBox="1"/>
          <p:nvPr/>
        </p:nvSpPr>
        <p:spPr>
          <a:xfrm>
            <a:off x="9246742" y="1656689"/>
            <a:ext cx="2945258" cy="2308324"/>
          </a:xfrm>
          <a:prstGeom prst="rect">
            <a:avLst/>
          </a:prstGeom>
          <a:noFill/>
        </p:spPr>
        <p:txBody>
          <a:bodyPr wrap="square" rtlCol="0">
            <a:spAutoFit/>
          </a:bodyPr>
          <a:lstStyle/>
          <a:p>
            <a:r>
              <a:rPr lang="en-US" sz="2400"/>
              <a:t>Diversity identified by</a:t>
            </a:r>
          </a:p>
          <a:p>
            <a:pPr marL="285750" indent="-285750">
              <a:buFont typeface="Arial" panose="020B0604020202020204" pitchFamily="34" charset="0"/>
              <a:buChar char="•"/>
            </a:pPr>
            <a:r>
              <a:rPr lang="en-US" sz="2400"/>
              <a:t>Gene expression</a:t>
            </a:r>
          </a:p>
          <a:p>
            <a:pPr marL="285750" indent="-285750">
              <a:buFont typeface="Arial" panose="020B0604020202020204" pitchFamily="34" charset="0"/>
              <a:buChar char="•"/>
            </a:pPr>
            <a:r>
              <a:rPr lang="en-US" sz="2400"/>
              <a:t>Morphology </a:t>
            </a:r>
          </a:p>
          <a:p>
            <a:pPr marL="285750" indent="-285750">
              <a:buFont typeface="Arial" panose="020B0604020202020204" pitchFamily="34" charset="0"/>
              <a:buChar char="•"/>
            </a:pPr>
            <a:r>
              <a:rPr lang="en-US" sz="2400"/>
              <a:t>Response property</a:t>
            </a:r>
          </a:p>
          <a:p>
            <a:pPr marL="285750" indent="-285750">
              <a:buFont typeface="Arial" panose="020B0604020202020204" pitchFamily="34" charset="0"/>
              <a:buChar char="•"/>
            </a:pPr>
            <a:r>
              <a:rPr lang="en-US" sz="2400"/>
              <a:t>Function (computation)</a:t>
            </a:r>
          </a:p>
        </p:txBody>
      </p:sp>
    </p:spTree>
    <p:extLst>
      <p:ext uri="{BB962C8B-B14F-4D97-AF65-F5344CB8AC3E}">
        <p14:creationId xmlns:p14="http://schemas.microsoft.com/office/powerpoint/2010/main" val="165582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内容占位符 2">
                <a:extLst>
                  <a:ext uri="{FF2B5EF4-FFF2-40B4-BE49-F238E27FC236}">
                    <a16:creationId xmlns:a16="http://schemas.microsoft.com/office/drawing/2014/main" id="{AB2CA4FB-343D-4B43-96C7-BAF3E95C10EC}"/>
                  </a:ext>
                </a:extLst>
              </p:cNvPr>
              <p:cNvSpPr txBox="1">
                <a:spLocks/>
              </p:cNvSpPr>
              <p:nvPr/>
            </p:nvSpPr>
            <p:spPr>
              <a:xfrm>
                <a:off x="838200" y="1825625"/>
                <a:ext cx="6498265" cy="3495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How do you get the </a:t>
                </a:r>
                <a14:m>
                  <m:oMath xmlns:m="http://schemas.openxmlformats.org/officeDocument/2006/math">
                    <m:r>
                      <a:rPr lang="en-US" i="1" smtClean="0">
                        <a:latin typeface="Cambria Math" panose="02040503050406030204" pitchFamily="18" charset="0"/>
                      </a:rPr>
                      <m:t>𝑤</m:t>
                    </m:r>
                  </m:oMath>
                </a14:m>
                <a:r>
                  <a:rPr lang="en-US"/>
                  <a:t>?</a:t>
                </a:r>
              </a:p>
              <a:p>
                <a:pPr lvl="1"/>
                <a:endParaRPr lang="en-US"/>
              </a:p>
              <a:p>
                <a:pPr lvl="1"/>
                <a:r>
                  <a:rPr lang="en-US"/>
                  <a:t>General method: set an error function, minimize prediction error. </a:t>
                </a:r>
              </a:p>
              <a:p>
                <a:pPr lvl="2"/>
                <a:r>
                  <a:rPr lang="en-US"/>
                  <a:t>Gradient descent=&gt; Deep learning</a:t>
                </a:r>
              </a:p>
              <a:p>
                <a:pPr lvl="1"/>
                <a:endParaRPr lang="en-US"/>
              </a:p>
              <a:p>
                <a:pPr lvl="1"/>
                <a:endParaRPr lang="en-US"/>
              </a:p>
              <a:p>
                <a:pPr lvl="1"/>
                <a:r>
                  <a:rPr lang="en-US"/>
                  <a:t>Few cases: analytical solution! </a:t>
                </a:r>
              </a:p>
            </p:txBody>
          </p:sp>
        </mc:Choice>
        <mc:Fallback>
          <p:sp>
            <p:nvSpPr>
              <p:cNvPr id="6" name="内容占位符 2">
                <a:extLst>
                  <a:ext uri="{FF2B5EF4-FFF2-40B4-BE49-F238E27FC236}">
                    <a16:creationId xmlns:a16="http://schemas.microsoft.com/office/drawing/2014/main" id="{AB2CA4FB-343D-4B43-96C7-BAF3E95C10EC}"/>
                  </a:ext>
                </a:extLst>
              </p:cNvPr>
              <p:cNvSpPr txBox="1">
                <a:spLocks noRot="1" noChangeAspect="1" noMove="1" noResize="1" noEditPoints="1" noAdjustHandles="1" noChangeArrowheads="1" noChangeShapeType="1" noTextEdit="1"/>
              </p:cNvSpPr>
              <p:nvPr/>
            </p:nvSpPr>
            <p:spPr>
              <a:xfrm>
                <a:off x="838200" y="1825625"/>
                <a:ext cx="6498265" cy="3495511"/>
              </a:xfrm>
              <a:prstGeom prst="rect">
                <a:avLst/>
              </a:prstGeom>
              <a:blipFill>
                <a:blip r:embed="rId2"/>
                <a:stretch>
                  <a:fillRect l="-1690" t="-2787"/>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957FC8EA-C0C5-4CD3-BFD0-7921019D1709}"/>
              </a:ext>
            </a:extLst>
          </p:cNvPr>
          <p:cNvSpPr>
            <a:spLocks noGrp="1"/>
          </p:cNvSpPr>
          <p:nvPr>
            <p:ph type="title"/>
          </p:nvPr>
        </p:nvSpPr>
        <p:spPr>
          <a:xfrm>
            <a:off x="838200" y="365125"/>
            <a:ext cx="10515600" cy="1201645"/>
          </a:xfrm>
        </p:spPr>
        <p:txBody>
          <a:bodyPr/>
          <a:lstStyle/>
          <a:p>
            <a:r>
              <a:rPr lang="en-US"/>
              <a:t>Linear Regression (P2)</a:t>
            </a:r>
          </a:p>
        </p:txBody>
      </p:sp>
      <mc:AlternateContent xmlns:mc="http://schemas.openxmlformats.org/markup-compatibility/2006">
        <mc:Choice xmlns:a14="http://schemas.microsoft.com/office/drawing/2010/main" Requires="a14">
          <p:sp>
            <p:nvSpPr>
              <p:cNvPr id="4" name="文本框 20">
                <a:extLst>
                  <a:ext uri="{FF2B5EF4-FFF2-40B4-BE49-F238E27FC236}">
                    <a16:creationId xmlns:a16="http://schemas.microsoft.com/office/drawing/2014/main" id="{50188C03-F1AC-4AD9-BECE-5A333611B2F2}"/>
                  </a:ext>
                </a:extLst>
              </p:cNvPr>
              <p:cNvSpPr txBox="1"/>
              <p:nvPr/>
            </p:nvSpPr>
            <p:spPr>
              <a:xfrm>
                <a:off x="2318005" y="3971260"/>
                <a:ext cx="2866061" cy="5037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000" b="0" i="1" dirty="0" smtClean="0">
                              <a:latin typeface="Cambria Math" panose="02040503050406030204" pitchFamily="18" charset="0"/>
                            </a:rPr>
                          </m:ctrlPr>
                        </m:funcPr>
                        <m:fName>
                          <m:r>
                            <m:rPr>
                              <m:sty m:val="p"/>
                            </m:rPr>
                            <a:rPr lang="en-US" sz="2000" i="0" dirty="0" smtClean="0">
                              <a:latin typeface="Cambria Math" panose="02040503050406030204" pitchFamily="18" charset="0"/>
                            </a:rPr>
                            <m:t>arg</m:t>
                          </m:r>
                        </m:fName>
                        <m:e>
                          <m:func>
                            <m:funcPr>
                              <m:ctrlPr>
                                <a:rPr lang="en-US" sz="2000" b="0" i="1" dirty="0" smtClean="0">
                                  <a:latin typeface="Cambria Math" panose="02040503050406030204" pitchFamily="18" charset="0"/>
                                </a:rPr>
                              </m:ctrlPr>
                            </m:funcPr>
                            <m:fName>
                              <m:limLow>
                                <m:limLowPr>
                                  <m:ctrlPr>
                                    <a:rPr lang="en-US" sz="2000" b="0" i="1" dirty="0" smtClean="0">
                                      <a:latin typeface="Cambria Math" panose="02040503050406030204" pitchFamily="18" charset="0"/>
                                    </a:rPr>
                                  </m:ctrlPr>
                                </m:limLowPr>
                                <m:e>
                                  <m:r>
                                    <m:rPr>
                                      <m:sty m:val="p"/>
                                    </m:rPr>
                                    <a:rPr lang="en-US" sz="2000" b="0" i="0" dirty="0" smtClean="0">
                                      <a:latin typeface="Cambria Math" panose="02040503050406030204" pitchFamily="18" charset="0"/>
                                    </a:rPr>
                                    <m:t>min</m:t>
                                  </m:r>
                                </m:e>
                                <m:lim>
                                  <m:r>
                                    <a:rPr lang="en-US" sz="2000" b="0" i="1" dirty="0" smtClean="0">
                                      <a:latin typeface="Cambria Math" panose="02040503050406030204" pitchFamily="18" charset="0"/>
                                    </a:rPr>
                                    <m:t>𝑤</m:t>
                                  </m:r>
                                </m:lim>
                              </m:limLow>
                            </m:fName>
                            <m:e>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 </m:t>
                                  </m:r>
                                  <m:d>
                                    <m:dPr>
                                      <m:begChr m:val="‖"/>
                                      <m:endChr m:val="‖"/>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𝑋𝑤</m:t>
                                      </m:r>
                                      <m:r>
                                        <a:rPr lang="en-US" sz="2000" b="0" i="1" dirty="0" smtClean="0">
                                          <a:latin typeface="Cambria Math" panose="02040503050406030204" pitchFamily="18" charset="0"/>
                                        </a:rPr>
                                        <m:t>−</m:t>
                                      </m:r>
                                      <m:r>
                                        <a:rPr lang="en-US" sz="2000" b="0" i="1" dirty="0" smtClean="0">
                                          <a:latin typeface="Cambria Math" panose="02040503050406030204" pitchFamily="18" charset="0"/>
                                        </a:rPr>
                                        <m:t>𝑦</m:t>
                                      </m:r>
                                    </m:e>
                                  </m:d>
                                </m:e>
                                <m:sub>
                                  <m:r>
                                    <a:rPr lang="en-US" sz="2000" b="0" i="1" dirty="0" smtClean="0">
                                      <a:latin typeface="Cambria Math" panose="02040503050406030204" pitchFamily="18" charset="0"/>
                                    </a:rPr>
                                    <m:t>2</m:t>
                                  </m:r>
                                </m:sub>
                                <m:sup>
                                  <m:r>
                                    <a:rPr lang="en-US" sz="2000" b="0" i="1" dirty="0" smtClean="0">
                                      <a:latin typeface="Cambria Math" panose="02040503050406030204" pitchFamily="18" charset="0"/>
                                    </a:rPr>
                                    <m:t>2</m:t>
                                  </m:r>
                                </m:sup>
                              </m:sSubSup>
                              <m:r>
                                <a:rPr lang="en-US" sz="2000" b="0" i="1" dirty="0" smtClean="0">
                                  <a:latin typeface="Cambria Math" panose="02040503050406030204" pitchFamily="18" charset="0"/>
                                </a:rPr>
                                <m:t> </m:t>
                              </m:r>
                            </m:e>
                          </m:func>
                        </m:e>
                      </m:func>
                    </m:oMath>
                  </m:oMathPara>
                </a14:m>
                <a:endParaRPr lang="en-US" sz="2000"/>
              </a:p>
            </p:txBody>
          </p:sp>
        </mc:Choice>
        <mc:Fallback>
          <p:sp>
            <p:nvSpPr>
              <p:cNvPr id="4" name="文本框 20">
                <a:extLst>
                  <a:ext uri="{FF2B5EF4-FFF2-40B4-BE49-F238E27FC236}">
                    <a16:creationId xmlns:a16="http://schemas.microsoft.com/office/drawing/2014/main" id="{50188C03-F1AC-4AD9-BECE-5A333611B2F2}"/>
                  </a:ext>
                </a:extLst>
              </p:cNvPr>
              <p:cNvSpPr txBox="1">
                <a:spLocks noRot="1" noChangeAspect="1" noMove="1" noResize="1" noEditPoints="1" noAdjustHandles="1" noChangeArrowheads="1" noChangeShapeType="1" noTextEdit="1"/>
              </p:cNvSpPr>
              <p:nvPr/>
            </p:nvSpPr>
            <p:spPr>
              <a:xfrm>
                <a:off x="2318005" y="3971260"/>
                <a:ext cx="2866061" cy="503792"/>
              </a:xfrm>
              <a:prstGeom prst="rect">
                <a:avLst/>
              </a:prstGeom>
              <a:blipFill>
                <a:blip r:embed="rId3"/>
                <a:stretch>
                  <a:fillRect/>
                </a:stretch>
              </a:blipFill>
            </p:spPr>
            <p:txBody>
              <a:bodyPr/>
              <a:lstStyle/>
              <a:p>
                <a:r>
                  <a:rPr lang="en-US">
                    <a:noFill/>
                  </a:rPr>
                  <a:t> </a:t>
                </a:r>
              </a:p>
            </p:txBody>
          </p:sp>
        </mc:Fallback>
      </mc:AlternateContent>
      <p:pic>
        <p:nvPicPr>
          <p:cNvPr id="5" name="图片 28">
            <a:extLst>
              <a:ext uri="{FF2B5EF4-FFF2-40B4-BE49-F238E27FC236}">
                <a16:creationId xmlns:a16="http://schemas.microsoft.com/office/drawing/2014/main" id="{110447F1-6AB3-41E8-9265-014A8E5BD209}"/>
              </a:ext>
            </a:extLst>
          </p:cNvPr>
          <p:cNvPicPr>
            <a:picLocks noChangeAspect="1"/>
          </p:cNvPicPr>
          <p:nvPr/>
        </p:nvPicPr>
        <p:blipFill rotWithShape="1">
          <a:blip r:embed="rId4"/>
          <a:srcRect t="15417" r="15802" b="15421"/>
          <a:stretch/>
        </p:blipFill>
        <p:spPr>
          <a:xfrm>
            <a:off x="7542108" y="1816627"/>
            <a:ext cx="4647134" cy="3264419"/>
          </a:xfrm>
          <a:prstGeom prst="rect">
            <a:avLst/>
          </a:prstGeom>
        </p:spPr>
      </p:pic>
    </p:spTree>
    <p:extLst>
      <p:ext uri="{BB962C8B-B14F-4D97-AF65-F5344CB8AC3E}">
        <p14:creationId xmlns:p14="http://schemas.microsoft.com/office/powerpoint/2010/main" val="35827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09A9C1-B297-4D89-8285-4F60CC97C4CE}"/>
              </a:ext>
            </a:extLst>
          </p:cNvPr>
          <p:cNvSpPr>
            <a:spLocks noGrp="1"/>
          </p:cNvSpPr>
          <p:nvPr>
            <p:ph type="title"/>
          </p:nvPr>
        </p:nvSpPr>
        <p:spPr>
          <a:xfrm>
            <a:off x="530605" y="109424"/>
            <a:ext cx="6168145" cy="1716201"/>
          </a:xfrm>
        </p:spPr>
        <p:txBody>
          <a:bodyPr>
            <a:normAutofit fontScale="90000"/>
          </a:bodyPr>
          <a:lstStyle/>
          <a:p>
            <a:r>
              <a:rPr lang="en-US" sz="4000"/>
              <a:t>Surround Suppression Implemented by Horizontal Cells</a:t>
            </a:r>
          </a:p>
        </p:txBody>
      </p:sp>
      <p:sp>
        <p:nvSpPr>
          <p:cNvPr id="3" name="内容占位符 2">
            <a:extLst>
              <a:ext uri="{FF2B5EF4-FFF2-40B4-BE49-F238E27FC236}">
                <a16:creationId xmlns:a16="http://schemas.microsoft.com/office/drawing/2014/main" id="{21B1340B-ADA1-4351-AA48-4262556C684E}"/>
              </a:ext>
            </a:extLst>
          </p:cNvPr>
          <p:cNvSpPr>
            <a:spLocks noGrp="1"/>
          </p:cNvSpPr>
          <p:nvPr>
            <p:ph idx="1"/>
          </p:nvPr>
        </p:nvSpPr>
        <p:spPr/>
        <p:txBody>
          <a:bodyPr/>
          <a:lstStyle/>
          <a:p>
            <a:endParaRPr lang="en-US"/>
          </a:p>
        </p:txBody>
      </p:sp>
      <p:pic>
        <p:nvPicPr>
          <p:cNvPr id="5" name="图片 4">
            <a:extLst>
              <a:ext uri="{FF2B5EF4-FFF2-40B4-BE49-F238E27FC236}">
                <a16:creationId xmlns:a16="http://schemas.microsoft.com/office/drawing/2014/main" id="{6E37FA06-776B-4CBB-8449-942CDF10D0AF}"/>
              </a:ext>
            </a:extLst>
          </p:cNvPr>
          <p:cNvPicPr>
            <a:picLocks noChangeAspect="1"/>
          </p:cNvPicPr>
          <p:nvPr/>
        </p:nvPicPr>
        <p:blipFill rotWithShape="1">
          <a:blip r:embed="rId2"/>
          <a:srcRect l="42136"/>
          <a:stretch/>
        </p:blipFill>
        <p:spPr>
          <a:xfrm>
            <a:off x="6784054" y="2317261"/>
            <a:ext cx="5216235" cy="4472276"/>
          </a:xfrm>
          <a:prstGeom prst="rect">
            <a:avLst/>
          </a:prstGeom>
        </p:spPr>
      </p:pic>
      <p:pic>
        <p:nvPicPr>
          <p:cNvPr id="6" name="图片 5">
            <a:extLst>
              <a:ext uri="{FF2B5EF4-FFF2-40B4-BE49-F238E27FC236}">
                <a16:creationId xmlns:a16="http://schemas.microsoft.com/office/drawing/2014/main" id="{63EF0460-8362-4458-94B6-54D22E71E2EE}"/>
              </a:ext>
            </a:extLst>
          </p:cNvPr>
          <p:cNvPicPr>
            <a:picLocks noChangeAspect="1"/>
          </p:cNvPicPr>
          <p:nvPr/>
        </p:nvPicPr>
        <p:blipFill rotWithShape="1">
          <a:blip r:embed="rId3"/>
          <a:srcRect r="36024"/>
          <a:stretch/>
        </p:blipFill>
        <p:spPr>
          <a:xfrm>
            <a:off x="631543" y="1677845"/>
            <a:ext cx="4877341" cy="4499118"/>
          </a:xfrm>
          <a:prstGeom prst="rect">
            <a:avLst/>
          </a:prstGeom>
        </p:spPr>
      </p:pic>
      <p:pic>
        <p:nvPicPr>
          <p:cNvPr id="7" name="图片 6">
            <a:extLst>
              <a:ext uri="{FF2B5EF4-FFF2-40B4-BE49-F238E27FC236}">
                <a16:creationId xmlns:a16="http://schemas.microsoft.com/office/drawing/2014/main" id="{50FA8546-2BF7-4A02-A755-F1D61C5059D5}"/>
              </a:ext>
            </a:extLst>
          </p:cNvPr>
          <p:cNvPicPr>
            <a:picLocks noChangeAspect="1"/>
          </p:cNvPicPr>
          <p:nvPr/>
        </p:nvPicPr>
        <p:blipFill rotWithShape="1">
          <a:blip r:embed="rId2"/>
          <a:srcRect t="7208" r="62220" b="49202"/>
          <a:stretch/>
        </p:blipFill>
        <p:spPr>
          <a:xfrm>
            <a:off x="6784054" y="0"/>
            <a:ext cx="4774682" cy="2733048"/>
          </a:xfrm>
          <a:prstGeom prst="rect">
            <a:avLst/>
          </a:prstGeom>
        </p:spPr>
      </p:pic>
      <p:sp>
        <p:nvSpPr>
          <p:cNvPr id="8" name="椭圆 7">
            <a:extLst>
              <a:ext uri="{FF2B5EF4-FFF2-40B4-BE49-F238E27FC236}">
                <a16:creationId xmlns:a16="http://schemas.microsoft.com/office/drawing/2014/main" id="{A0FC9D98-4A90-4302-B3A2-E15AF8656105}"/>
              </a:ext>
            </a:extLst>
          </p:cNvPr>
          <p:cNvSpPr/>
          <p:nvPr/>
        </p:nvSpPr>
        <p:spPr>
          <a:xfrm>
            <a:off x="8447067" y="4364319"/>
            <a:ext cx="388708" cy="3887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椭圆 8">
            <a:extLst>
              <a:ext uri="{FF2B5EF4-FFF2-40B4-BE49-F238E27FC236}">
                <a16:creationId xmlns:a16="http://schemas.microsoft.com/office/drawing/2014/main" id="{05AB9A60-7C57-4A5A-8919-E88F9694EEEF}"/>
              </a:ext>
            </a:extLst>
          </p:cNvPr>
          <p:cNvSpPr/>
          <p:nvPr/>
        </p:nvSpPr>
        <p:spPr>
          <a:xfrm>
            <a:off x="8187421" y="4900807"/>
            <a:ext cx="908000" cy="9080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1" name="直接箭头连接符 10">
            <a:extLst>
              <a:ext uri="{FF2B5EF4-FFF2-40B4-BE49-F238E27FC236}">
                <a16:creationId xmlns:a16="http://schemas.microsoft.com/office/drawing/2014/main" id="{D264B10E-4B66-45A0-9CF5-F4845AF890BC}"/>
              </a:ext>
            </a:extLst>
          </p:cNvPr>
          <p:cNvCxnSpPr>
            <a:endCxn id="9" idx="2"/>
          </p:cNvCxnSpPr>
          <p:nvPr/>
        </p:nvCxnSpPr>
        <p:spPr>
          <a:xfrm>
            <a:off x="7767263" y="4900807"/>
            <a:ext cx="420158" cy="45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36208781-F5AF-49D6-8AB6-D9A955BC3429}"/>
              </a:ext>
            </a:extLst>
          </p:cNvPr>
          <p:cNvCxnSpPr/>
          <p:nvPr/>
        </p:nvCxnSpPr>
        <p:spPr>
          <a:xfrm flipV="1">
            <a:off x="8187421" y="4553399"/>
            <a:ext cx="259646" cy="46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5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77BB-B2BA-4F29-9D02-29DA6F5A7F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8BCB29-62A2-40E2-99C8-88F0845DA57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357FA3A-4970-4FB1-ADD6-0D9DF88323C9}"/>
              </a:ext>
            </a:extLst>
          </p:cNvPr>
          <p:cNvPicPr>
            <a:picLocks noChangeAspect="1"/>
          </p:cNvPicPr>
          <p:nvPr/>
        </p:nvPicPr>
        <p:blipFill>
          <a:blip r:embed="rId2"/>
          <a:stretch>
            <a:fillRect/>
          </a:stretch>
        </p:blipFill>
        <p:spPr>
          <a:xfrm>
            <a:off x="2827282" y="1690688"/>
            <a:ext cx="7845071" cy="5077803"/>
          </a:xfrm>
          <a:prstGeom prst="rect">
            <a:avLst/>
          </a:prstGeom>
        </p:spPr>
      </p:pic>
    </p:spTree>
    <p:extLst>
      <p:ext uri="{BB962C8B-B14F-4D97-AF65-F5344CB8AC3E}">
        <p14:creationId xmlns:p14="http://schemas.microsoft.com/office/powerpoint/2010/main" val="2091183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6A490-4779-4A5E-AA1C-9519508030F4}"/>
              </a:ext>
            </a:extLst>
          </p:cNvPr>
          <p:cNvSpPr>
            <a:spLocks noGrp="1"/>
          </p:cNvSpPr>
          <p:nvPr>
            <p:ph type="title"/>
          </p:nvPr>
        </p:nvSpPr>
        <p:spPr>
          <a:xfrm>
            <a:off x="519203" y="409012"/>
            <a:ext cx="10515600" cy="1325563"/>
          </a:xfrm>
        </p:spPr>
        <p:txBody>
          <a:bodyPr/>
          <a:lstStyle/>
          <a:p>
            <a:r>
              <a:rPr lang="en-US"/>
              <a:t>Solution to Ordinary Least Square </a:t>
            </a:r>
          </a:p>
        </p:txBody>
      </p:sp>
      <mc:AlternateContent xmlns:mc="http://schemas.openxmlformats.org/markup-compatibility/2006">
        <mc:Choice xmlns:a14="http://schemas.microsoft.com/office/drawing/2010/main" Requires="a14">
          <p:sp>
            <p:nvSpPr>
              <p:cNvPr id="4" name="文本框 3">
                <a:extLst>
                  <a:ext uri="{FF2B5EF4-FFF2-40B4-BE49-F238E27FC236}">
                    <a16:creationId xmlns:a16="http://schemas.microsoft.com/office/drawing/2014/main" id="{CD007A8B-3824-478F-AD9F-F4584FEDFABF}"/>
                  </a:ext>
                </a:extLst>
              </p:cNvPr>
              <p:cNvSpPr txBox="1"/>
              <p:nvPr/>
            </p:nvSpPr>
            <p:spPr>
              <a:xfrm>
                <a:off x="3880114" y="1769120"/>
                <a:ext cx="212846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𝑤</m:t>
                          </m:r>
                        </m:e>
                      </m:acc>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d>
                            <m:dPr>
                              <m:ctrlPr>
                                <a:rPr lang="en-US" sz="2000" b="0" i="1" dirty="0" smtClean="0">
                                  <a:latin typeface="Cambria Math" panose="02040503050406030204" pitchFamily="18" charset="0"/>
                                </a:rPr>
                              </m:ctrlPr>
                            </m:dPr>
                            <m:e>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𝑋</m:t>
                                  </m:r>
                                </m:e>
                                <m:sup>
                                  <m:r>
                                    <a:rPr lang="en-US" sz="2000" b="0" i="1" dirty="0" smtClean="0">
                                      <a:latin typeface="Cambria Math" panose="02040503050406030204" pitchFamily="18" charset="0"/>
                                    </a:rPr>
                                    <m:t>𝑇</m:t>
                                  </m:r>
                                </m:sup>
                              </m:sSup>
                              <m:r>
                                <a:rPr lang="en-US" sz="2000" b="0" i="1" dirty="0" smtClean="0">
                                  <a:latin typeface="Cambria Math" panose="02040503050406030204" pitchFamily="18" charset="0"/>
                                </a:rPr>
                                <m:t>𝑋</m:t>
                              </m:r>
                            </m:e>
                          </m:d>
                        </m:e>
                        <m:sup>
                          <m:r>
                            <a:rPr lang="en-US" sz="2000" b="0" i="1" dirty="0" smtClean="0">
                              <a:latin typeface="Cambria Math" panose="02040503050406030204" pitchFamily="18" charset="0"/>
                            </a:rPr>
                            <m:t>−1</m:t>
                          </m:r>
                        </m:sup>
                      </m:sSup>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𝑋</m:t>
                          </m:r>
                        </m:e>
                        <m:sup>
                          <m:r>
                            <a:rPr lang="en-US" sz="2000" b="0" i="1" dirty="0" smtClean="0">
                              <a:latin typeface="Cambria Math" panose="02040503050406030204" pitchFamily="18" charset="0"/>
                            </a:rPr>
                            <m:t>𝑇</m:t>
                          </m:r>
                        </m:sup>
                      </m:sSup>
                      <m:r>
                        <a:rPr lang="en-US" sz="2000" b="0" i="1" dirty="0" smtClean="0">
                          <a:latin typeface="Cambria Math" panose="02040503050406030204" pitchFamily="18" charset="0"/>
                        </a:rPr>
                        <m:t>𝑦</m:t>
                      </m:r>
                    </m:oMath>
                  </m:oMathPara>
                </a14:m>
                <a:endParaRPr lang="en-US" sz="2000"/>
              </a:p>
            </p:txBody>
          </p:sp>
        </mc:Choice>
        <mc:Fallback>
          <p:sp>
            <p:nvSpPr>
              <p:cNvPr id="4" name="文本框 3">
                <a:extLst>
                  <a:ext uri="{FF2B5EF4-FFF2-40B4-BE49-F238E27FC236}">
                    <a16:creationId xmlns:a16="http://schemas.microsoft.com/office/drawing/2014/main" id="{CD007A8B-3824-478F-AD9F-F4584FEDFABF}"/>
                  </a:ext>
                </a:extLst>
              </p:cNvPr>
              <p:cNvSpPr txBox="1">
                <a:spLocks noRot="1" noChangeAspect="1" noMove="1" noResize="1" noEditPoints="1" noAdjustHandles="1" noChangeArrowheads="1" noChangeShapeType="1" noTextEdit="1"/>
              </p:cNvSpPr>
              <p:nvPr/>
            </p:nvSpPr>
            <p:spPr>
              <a:xfrm>
                <a:off x="3880114" y="1769120"/>
                <a:ext cx="2128463" cy="400110"/>
              </a:xfrm>
              <a:prstGeom prst="rect">
                <a:avLst/>
              </a:prstGeom>
              <a:blipFill>
                <a:blip r:embed="rId3"/>
                <a:stretch>
                  <a:fillRect t="-6061" b="-7576"/>
                </a:stretch>
              </a:blipFill>
            </p:spPr>
            <p:txBody>
              <a:bodyPr/>
              <a:lstStyle/>
              <a:p>
                <a:r>
                  <a:rPr lang="en-US">
                    <a:noFill/>
                  </a:rPr>
                  <a:t> </a:t>
                </a:r>
              </a:p>
            </p:txBody>
          </p:sp>
        </mc:Fallback>
      </mc:AlternateContent>
      <p:sp>
        <p:nvSpPr>
          <p:cNvPr id="5" name="矩形 4">
            <a:extLst>
              <a:ext uri="{FF2B5EF4-FFF2-40B4-BE49-F238E27FC236}">
                <a16:creationId xmlns:a16="http://schemas.microsoft.com/office/drawing/2014/main" id="{A1DB6AB2-0270-4194-B762-F73CD4F9C1FF}"/>
              </a:ext>
            </a:extLst>
          </p:cNvPr>
          <p:cNvSpPr/>
          <p:nvPr/>
        </p:nvSpPr>
        <p:spPr>
          <a:xfrm rot="16200000">
            <a:off x="2019208" y="2925602"/>
            <a:ext cx="1212350" cy="248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5">
            <a:extLst>
              <a:ext uri="{FF2B5EF4-FFF2-40B4-BE49-F238E27FC236}">
                <a16:creationId xmlns:a16="http://schemas.microsoft.com/office/drawing/2014/main" id="{1AFEE071-9F55-4E91-83EE-A7FC7456ADCD}"/>
              </a:ext>
            </a:extLst>
          </p:cNvPr>
          <p:cNvSpPr/>
          <p:nvPr/>
        </p:nvSpPr>
        <p:spPr>
          <a:xfrm>
            <a:off x="4092540" y="3100869"/>
            <a:ext cx="1212350" cy="248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双括号 6">
            <a:extLst>
              <a:ext uri="{FF2B5EF4-FFF2-40B4-BE49-F238E27FC236}">
                <a16:creationId xmlns:a16="http://schemas.microsoft.com/office/drawing/2014/main" id="{BFE19182-A805-4674-B06E-2BD5A43BCF46}"/>
              </a:ext>
            </a:extLst>
          </p:cNvPr>
          <p:cNvSpPr/>
          <p:nvPr/>
        </p:nvSpPr>
        <p:spPr>
          <a:xfrm>
            <a:off x="1242743" y="2543448"/>
            <a:ext cx="4254783" cy="3415598"/>
          </a:xfrm>
          <a:prstGeom prst="bracketPair">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矩形 7">
            <a:extLst>
              <a:ext uri="{FF2B5EF4-FFF2-40B4-BE49-F238E27FC236}">
                <a16:creationId xmlns:a16="http://schemas.microsoft.com/office/drawing/2014/main" id="{72D6444C-0D86-48E6-B033-076AC179E0FB}"/>
              </a:ext>
            </a:extLst>
          </p:cNvPr>
          <p:cNvSpPr/>
          <p:nvPr/>
        </p:nvSpPr>
        <p:spPr>
          <a:xfrm rot="16200000">
            <a:off x="6303620" y="2925602"/>
            <a:ext cx="1212350" cy="2488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矩形 8">
            <a:extLst>
              <a:ext uri="{FF2B5EF4-FFF2-40B4-BE49-F238E27FC236}">
                <a16:creationId xmlns:a16="http://schemas.microsoft.com/office/drawing/2014/main" id="{4F0B58DA-3EBA-4381-86BC-54FE00C52734}"/>
              </a:ext>
            </a:extLst>
          </p:cNvPr>
          <p:cNvSpPr/>
          <p:nvPr/>
        </p:nvSpPr>
        <p:spPr>
          <a:xfrm>
            <a:off x="8322064" y="3006790"/>
            <a:ext cx="250861" cy="24889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BA3AB51F-09A0-47B0-B5EC-0153AC5AF6F7}"/>
                  </a:ext>
                </a:extLst>
              </p:cNvPr>
              <p:cNvSpPr txBox="1"/>
              <p:nvPr/>
            </p:nvSpPr>
            <p:spPr>
              <a:xfrm>
                <a:off x="5102995" y="2304750"/>
                <a:ext cx="5604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a:p>
            </p:txBody>
          </p:sp>
        </mc:Choice>
        <mc:Fallback>
          <p:sp>
            <p:nvSpPr>
              <p:cNvPr id="10" name="文本框 9">
                <a:extLst>
                  <a:ext uri="{FF2B5EF4-FFF2-40B4-BE49-F238E27FC236}">
                    <a16:creationId xmlns:a16="http://schemas.microsoft.com/office/drawing/2014/main" id="{BA3AB51F-09A0-47B0-B5EC-0153AC5AF6F7}"/>
                  </a:ext>
                </a:extLst>
              </p:cNvPr>
              <p:cNvSpPr txBox="1">
                <a:spLocks noRot="1" noChangeAspect="1" noMove="1" noResize="1" noEditPoints="1" noAdjustHandles="1" noChangeArrowheads="1" noChangeShapeType="1" noTextEdit="1"/>
              </p:cNvSpPr>
              <p:nvPr/>
            </p:nvSpPr>
            <p:spPr>
              <a:xfrm>
                <a:off x="5102995" y="2304750"/>
                <a:ext cx="560465" cy="369332"/>
              </a:xfrm>
              <a:prstGeom prst="rect">
                <a:avLst/>
              </a:prstGeom>
              <a:blipFill>
                <a:blip r:embed="rId4"/>
                <a:stretch>
                  <a:fillRect/>
                </a:stretch>
              </a:blipFill>
            </p:spPr>
            <p:txBody>
              <a:bodyPr/>
              <a:lstStyle/>
              <a:p>
                <a:r>
                  <a:rPr lang="en-US">
                    <a:noFill/>
                  </a:rPr>
                  <a:t> </a:t>
                </a:r>
              </a:p>
            </p:txBody>
          </p:sp>
        </mc:Fallback>
      </mc:AlternateContent>
      <p:sp>
        <p:nvSpPr>
          <p:cNvPr id="11" name="矩形 10">
            <a:extLst>
              <a:ext uri="{FF2B5EF4-FFF2-40B4-BE49-F238E27FC236}">
                <a16:creationId xmlns:a16="http://schemas.microsoft.com/office/drawing/2014/main" id="{E13AC817-C80B-4D1D-A219-0D9C549E1D68}"/>
              </a:ext>
            </a:extLst>
          </p:cNvPr>
          <p:cNvSpPr/>
          <p:nvPr/>
        </p:nvSpPr>
        <p:spPr>
          <a:xfrm rot="10800000">
            <a:off x="519204" y="3563883"/>
            <a:ext cx="178458" cy="12123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文本框 11">
                <a:extLst>
                  <a:ext uri="{FF2B5EF4-FFF2-40B4-BE49-F238E27FC236}">
                    <a16:creationId xmlns:a16="http://schemas.microsoft.com/office/drawing/2014/main" id="{8A185677-968B-4147-BD2E-FA81F5A0DB9D}"/>
                  </a:ext>
                </a:extLst>
              </p:cNvPr>
              <p:cNvSpPr txBox="1"/>
              <p:nvPr/>
            </p:nvSpPr>
            <p:spPr>
              <a:xfrm>
                <a:off x="415270" y="3189509"/>
                <a:ext cx="41353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𝑤</m:t>
                          </m:r>
                        </m:e>
                      </m:acc>
                    </m:oMath>
                  </m:oMathPara>
                </a14:m>
                <a:endParaRPr lang="en-US" sz="2000"/>
              </a:p>
            </p:txBody>
          </p:sp>
        </mc:Choice>
        <mc:Fallback>
          <p:sp>
            <p:nvSpPr>
              <p:cNvPr id="12" name="文本框 11">
                <a:extLst>
                  <a:ext uri="{FF2B5EF4-FFF2-40B4-BE49-F238E27FC236}">
                    <a16:creationId xmlns:a16="http://schemas.microsoft.com/office/drawing/2014/main" id="{8A185677-968B-4147-BD2E-FA81F5A0DB9D}"/>
                  </a:ext>
                </a:extLst>
              </p:cNvPr>
              <p:cNvSpPr txBox="1">
                <a:spLocks noRot="1" noChangeAspect="1" noMove="1" noResize="1" noEditPoints="1" noAdjustHandles="1" noChangeArrowheads="1" noChangeShapeType="1" noTextEdit="1"/>
              </p:cNvSpPr>
              <p:nvPr/>
            </p:nvSpPr>
            <p:spPr>
              <a:xfrm>
                <a:off x="415270" y="3189509"/>
                <a:ext cx="413534" cy="400110"/>
              </a:xfrm>
              <a:prstGeom prst="rect">
                <a:avLst/>
              </a:prstGeom>
              <a:blipFill>
                <a:blip r:embed="rId5"/>
                <a:stretch>
                  <a:fillRect t="-6061" r="-13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60A4A637-D1C6-4A11-9088-800B518D9F0D}"/>
                  </a:ext>
                </a:extLst>
              </p:cNvPr>
              <p:cNvSpPr txBox="1"/>
              <p:nvPr/>
            </p:nvSpPr>
            <p:spPr>
              <a:xfrm>
                <a:off x="746512" y="3903808"/>
                <a:ext cx="4271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dirty="0" smtClean="0">
                          <a:latin typeface="Cambria Math" panose="02040503050406030204" pitchFamily="18" charset="0"/>
                        </a:rPr>
                        <m:t>=</m:t>
                      </m:r>
                    </m:oMath>
                  </m:oMathPara>
                </a14:m>
                <a:endParaRPr lang="en-US"/>
              </a:p>
            </p:txBody>
          </p:sp>
        </mc:Choice>
        <mc:Fallback>
          <p:sp>
            <p:nvSpPr>
              <p:cNvPr id="14" name="文本框 13">
                <a:extLst>
                  <a:ext uri="{FF2B5EF4-FFF2-40B4-BE49-F238E27FC236}">
                    <a16:creationId xmlns:a16="http://schemas.microsoft.com/office/drawing/2014/main" id="{60A4A637-D1C6-4A11-9088-800B518D9F0D}"/>
                  </a:ext>
                </a:extLst>
              </p:cNvPr>
              <p:cNvSpPr txBox="1">
                <a:spLocks noRot="1" noChangeAspect="1" noMove="1" noResize="1" noEditPoints="1" noAdjustHandles="1" noChangeArrowheads="1" noChangeShapeType="1" noTextEdit="1"/>
              </p:cNvSpPr>
              <p:nvPr/>
            </p:nvSpPr>
            <p:spPr>
              <a:xfrm>
                <a:off x="746512" y="3903808"/>
                <a:ext cx="42714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内容占位符 14">
                <a:extLst>
                  <a:ext uri="{FF2B5EF4-FFF2-40B4-BE49-F238E27FC236}">
                    <a16:creationId xmlns:a16="http://schemas.microsoft.com/office/drawing/2014/main" id="{D7B71E48-996A-49FA-8E08-C70CA284011B}"/>
                  </a:ext>
                </a:extLst>
              </p:cNvPr>
              <p:cNvSpPr txBox="1">
                <a:spLocks noGrp="1"/>
              </p:cNvSpPr>
              <p:nvPr>
                <p:ph idx="1"/>
              </p:nvPr>
            </p:nvSpPr>
            <p:spPr>
              <a:xfrm>
                <a:off x="9243480" y="1769120"/>
                <a:ext cx="2668288" cy="3098284"/>
              </a:xfrm>
              <a:prstGeom prst="rect">
                <a:avLst/>
              </a:prstGeom>
              <a:noFill/>
            </p:spPr>
            <p:txBody>
              <a:bodyPr wrap="square" rtlCol="0">
                <a:spAutoFit/>
              </a:bodyPr>
              <a:lstStyle/>
              <a:p>
                <a:pPr marL="0" indent="0">
                  <a:buNone/>
                </a:pPr>
                <a:r>
                  <a:rPr lang="en-US" sz="2000" i="1">
                    <a:latin typeface="+mj-lt"/>
                  </a:rPr>
                  <a:t>Quick way to “derive” the equation.</a:t>
                </a:r>
              </a:p>
              <a:p>
                <a:pPr marL="0" indent="0">
                  <a:buNone/>
                </a:pPr>
                <a:endParaRPr lang="en-US" sz="2000" b="0" i="1">
                  <a:latin typeface="Cambria Math" panose="02040503050406030204" pitchFamily="18" charset="0"/>
                </a:endParaRPr>
              </a:p>
              <a:p>
                <a:pPr marL="0" indent="0">
                  <a:buNone/>
                </a:pPr>
                <a:r>
                  <a:rPr lang="en-US" sz="2000" b="0"/>
                  <a:t>If </a:t>
                </a:r>
                <a14:m>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𝑋𝑤</m:t>
                    </m:r>
                  </m:oMath>
                </a14:m>
                <a:endParaRPr lang="en-US" sz="2000" b="0" i="1">
                  <a:latin typeface="Cambria Math" panose="02040503050406030204" pitchFamily="18" charset="0"/>
                </a:endParaRPr>
              </a:p>
              <a:p>
                <a:pPr marL="0" indent="0">
                  <a:buNone/>
                </a:pPr>
                <a:r>
                  <a:rPr lang="en-US" sz="2000" i="1">
                    <a:latin typeface="+mj-lt"/>
                  </a:rPr>
                  <a:t>Then, </a:t>
                </a:r>
                <a:endParaRPr lang="en-US" sz="2000" b="0" i="1">
                  <a:latin typeface="+mj-lt"/>
                </a:endParaRPr>
              </a:p>
              <a:p>
                <a:pPr marL="0" indent="0">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𝑦</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𝑋𝑤</m:t>
                      </m:r>
                    </m:oMath>
                  </m:oMathPara>
                </a14:m>
                <a:endParaRPr lang="en-US" sz="2000" b="0"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𝑤</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𝑋</m:t>
                              </m:r>
                            </m:e>
                          </m:d>
                        </m:e>
                        <m:sup>
                          <m:r>
                            <a:rPr lang="en-US" sz="2000" b="0" i="1" smtClean="0">
                              <a:latin typeface="Cambria Math" panose="02040503050406030204" pitchFamily="18" charset="0"/>
                            </a:rPr>
                            <m:t>−1</m:t>
                          </m:r>
                        </m:sup>
                      </m:sSup>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𝑋</m:t>
                          </m:r>
                        </m:e>
                        <m:sup>
                          <m:r>
                            <a:rPr lang="en-US" sz="2000" b="0" i="1" smtClean="0">
                              <a:latin typeface="Cambria Math" panose="02040503050406030204" pitchFamily="18" charset="0"/>
                            </a:rPr>
                            <m:t>𝑇</m:t>
                          </m:r>
                        </m:sup>
                      </m:sSup>
                      <m:r>
                        <a:rPr lang="en-US" sz="2000" b="0" i="1" smtClean="0">
                          <a:latin typeface="Cambria Math" panose="02040503050406030204" pitchFamily="18" charset="0"/>
                        </a:rPr>
                        <m:t>𝑦</m:t>
                      </m:r>
                    </m:oMath>
                  </m:oMathPara>
                </a14:m>
                <a:endParaRPr lang="en-US" sz="2000" b="0" i="1">
                  <a:latin typeface="Cambria Math" panose="02040503050406030204" pitchFamily="18" charset="0"/>
                </a:endParaRPr>
              </a:p>
              <a:p>
                <a:pPr marL="0" indent="0">
                  <a:buNone/>
                </a:pPr>
                <a:endParaRPr lang="en-US" sz="2000" b="0" i="1">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𝑤</m:t>
                          </m:r>
                        </m:e>
                      </m:acc>
                      <m:r>
                        <a:rPr lang="en-US" sz="2000" b="0" i="1" dirty="0" smtClean="0">
                          <a:latin typeface="Cambria Math" panose="02040503050406030204" pitchFamily="18" charset="0"/>
                        </a:rPr>
                        <m:t>=</m:t>
                      </m:r>
                      <m:sSup>
                        <m:sSupPr>
                          <m:ctrlPr>
                            <a:rPr lang="en-US" sz="2000" b="0" i="1" dirty="0" smtClean="0">
                              <a:latin typeface="Cambria Math" panose="02040503050406030204" pitchFamily="18" charset="0"/>
                            </a:rPr>
                          </m:ctrlPr>
                        </m:sSupPr>
                        <m:e>
                          <m:d>
                            <m:dPr>
                              <m:ctrlPr>
                                <a:rPr lang="en-US" sz="2000" b="0" i="1" dirty="0" smtClean="0">
                                  <a:latin typeface="Cambria Math" panose="02040503050406030204" pitchFamily="18" charset="0"/>
                                </a:rPr>
                              </m:ctrlPr>
                            </m:dPr>
                            <m:e>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𝑋</m:t>
                                  </m:r>
                                </m:e>
                                <m:sup>
                                  <m:r>
                                    <a:rPr lang="en-US" sz="2000" b="0" i="1" dirty="0" smtClean="0">
                                      <a:latin typeface="Cambria Math" panose="02040503050406030204" pitchFamily="18" charset="0"/>
                                    </a:rPr>
                                    <m:t>𝑇</m:t>
                                  </m:r>
                                </m:sup>
                              </m:sSup>
                              <m:r>
                                <a:rPr lang="en-US" sz="2000" b="0" i="1" dirty="0" smtClean="0">
                                  <a:latin typeface="Cambria Math" panose="02040503050406030204" pitchFamily="18" charset="0"/>
                                </a:rPr>
                                <m:t>𝑋</m:t>
                              </m:r>
                            </m:e>
                          </m:d>
                        </m:e>
                        <m:sup>
                          <m:r>
                            <a:rPr lang="en-US" sz="2000" b="0" i="1" dirty="0" smtClean="0">
                              <a:latin typeface="Cambria Math" panose="02040503050406030204" pitchFamily="18" charset="0"/>
                            </a:rPr>
                            <m:t>−1</m:t>
                          </m:r>
                        </m:sup>
                      </m:sSup>
                      <m:sSup>
                        <m:sSupPr>
                          <m:ctrlPr>
                            <a:rPr lang="en-US" sz="2000" b="0" i="1" dirty="0" smtClean="0">
                              <a:latin typeface="Cambria Math" panose="02040503050406030204" pitchFamily="18" charset="0"/>
                            </a:rPr>
                          </m:ctrlPr>
                        </m:sSupPr>
                        <m:e>
                          <m:r>
                            <a:rPr lang="en-US" sz="2000" b="0" i="1" dirty="0" smtClean="0">
                              <a:latin typeface="Cambria Math" panose="02040503050406030204" pitchFamily="18" charset="0"/>
                            </a:rPr>
                            <m:t>𝑋</m:t>
                          </m:r>
                        </m:e>
                        <m:sup>
                          <m:r>
                            <a:rPr lang="en-US" sz="2000" b="0" i="1" dirty="0" smtClean="0">
                              <a:latin typeface="Cambria Math" panose="02040503050406030204" pitchFamily="18" charset="0"/>
                            </a:rPr>
                            <m:t>𝑇</m:t>
                          </m:r>
                        </m:sup>
                      </m:sSup>
                      <m:r>
                        <a:rPr lang="en-US" sz="2000" b="0" i="1" dirty="0" smtClean="0">
                          <a:latin typeface="Cambria Math" panose="02040503050406030204" pitchFamily="18" charset="0"/>
                        </a:rPr>
                        <m:t>𝑦</m:t>
                      </m:r>
                    </m:oMath>
                  </m:oMathPara>
                </a14:m>
                <a:endParaRPr lang="en-US" sz="2000"/>
              </a:p>
            </p:txBody>
          </p:sp>
        </mc:Choice>
        <mc:Fallback>
          <p:sp>
            <p:nvSpPr>
              <p:cNvPr id="15" name="内容占位符 14">
                <a:extLst>
                  <a:ext uri="{FF2B5EF4-FFF2-40B4-BE49-F238E27FC236}">
                    <a16:creationId xmlns:a16="http://schemas.microsoft.com/office/drawing/2014/main" id="{D7B71E48-996A-49FA-8E08-C70CA284011B}"/>
                  </a:ext>
                </a:extLst>
              </p:cNvPr>
              <p:cNvSpPr txBox="1">
                <a:spLocks noGrp="1" noRot="1" noChangeAspect="1" noMove="1" noResize="1" noEditPoints="1" noAdjustHandles="1" noChangeArrowheads="1" noChangeShapeType="1" noTextEdit="1"/>
              </p:cNvSpPr>
              <p:nvPr>
                <p:ph idx="1"/>
              </p:nvPr>
            </p:nvSpPr>
            <p:spPr>
              <a:xfrm>
                <a:off x="9243480" y="1769120"/>
                <a:ext cx="2668288" cy="3098284"/>
              </a:xfrm>
              <a:prstGeom prst="rect">
                <a:avLst/>
              </a:prstGeom>
              <a:blipFill>
                <a:blip r:embed="rId7"/>
                <a:stretch>
                  <a:fillRect l="-2283" t="-1969" b="-394"/>
                </a:stretch>
              </a:blipFill>
            </p:spPr>
            <p:txBody>
              <a:bodyPr/>
              <a:lstStyle/>
              <a:p>
                <a:r>
                  <a:rPr lang="en-US">
                    <a:noFill/>
                  </a:rPr>
                  <a:t> </a:t>
                </a:r>
              </a:p>
            </p:txBody>
          </p:sp>
        </mc:Fallback>
      </mc:AlternateContent>
    </p:spTree>
    <p:extLst>
      <p:ext uri="{BB962C8B-B14F-4D97-AF65-F5344CB8AC3E}">
        <p14:creationId xmlns:p14="http://schemas.microsoft.com/office/powerpoint/2010/main" val="7004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4" grpId="0"/>
      <p:bldP spid="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92EED-E56D-4FAA-B24B-CEF48F6CB708}"/>
              </a:ext>
            </a:extLst>
          </p:cNvPr>
          <p:cNvSpPr>
            <a:spLocks noGrp="1"/>
          </p:cNvSpPr>
          <p:nvPr>
            <p:ph type="title"/>
          </p:nvPr>
        </p:nvSpPr>
        <p:spPr/>
        <p:txBody>
          <a:bodyPr/>
          <a:lstStyle/>
          <a:p>
            <a:r>
              <a:rPr lang="en-US"/>
              <a:t>Importance of Train-Test Split</a:t>
            </a:r>
          </a:p>
        </p:txBody>
      </p:sp>
      <p:sp>
        <p:nvSpPr>
          <p:cNvPr id="3" name="内容占位符 2">
            <a:extLst>
              <a:ext uri="{FF2B5EF4-FFF2-40B4-BE49-F238E27FC236}">
                <a16:creationId xmlns:a16="http://schemas.microsoft.com/office/drawing/2014/main" id="{495F5375-D7B4-4953-B7CD-46A9BED46DCD}"/>
              </a:ext>
            </a:extLst>
          </p:cNvPr>
          <p:cNvSpPr>
            <a:spLocks noGrp="1"/>
          </p:cNvSpPr>
          <p:nvPr>
            <p:ph idx="1"/>
          </p:nvPr>
        </p:nvSpPr>
        <p:spPr>
          <a:xfrm>
            <a:off x="838200" y="1825625"/>
            <a:ext cx="5875008" cy="4351338"/>
          </a:xfrm>
        </p:spPr>
        <p:txBody>
          <a:bodyPr/>
          <a:lstStyle/>
          <a:p>
            <a:r>
              <a:rPr lang="en-US"/>
              <a:t>Why do we separate the test set?</a:t>
            </a:r>
          </a:p>
          <a:p>
            <a:pPr lvl="1"/>
            <a:endParaRPr lang="en-US"/>
          </a:p>
          <a:p>
            <a:pPr lvl="1"/>
            <a:r>
              <a:rPr lang="en-US"/>
              <a:t>Test error do not always follow training error. </a:t>
            </a:r>
          </a:p>
          <a:p>
            <a:pPr lvl="1"/>
            <a:endParaRPr lang="en-US"/>
          </a:p>
          <a:p>
            <a:pPr lvl="1"/>
            <a:r>
              <a:rPr lang="en-US"/>
              <a:t>Key for model / parameter selection (not showed)</a:t>
            </a:r>
          </a:p>
          <a:p>
            <a:pPr lvl="1"/>
            <a:endParaRPr lang="en-US"/>
          </a:p>
          <a:p>
            <a:pPr lvl="1"/>
            <a:r>
              <a:rPr lang="en-US"/>
              <a:t>What about PCA ? </a:t>
            </a:r>
          </a:p>
        </p:txBody>
      </p:sp>
      <p:pic>
        <p:nvPicPr>
          <p:cNvPr id="1026" name="Picture 2">
            <a:extLst>
              <a:ext uri="{FF2B5EF4-FFF2-40B4-BE49-F238E27FC236}">
                <a16:creationId xmlns:a16="http://schemas.microsoft.com/office/drawing/2014/main" id="{91617728-145D-422D-B1AA-C450D2279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370" y="2340939"/>
            <a:ext cx="5478792" cy="315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89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C7F1-FE52-4CBC-94DA-26E24F8514CE}"/>
              </a:ext>
            </a:extLst>
          </p:cNvPr>
          <p:cNvSpPr>
            <a:spLocks noGrp="1"/>
          </p:cNvSpPr>
          <p:nvPr>
            <p:ph type="title"/>
          </p:nvPr>
        </p:nvSpPr>
        <p:spPr/>
        <p:txBody>
          <a:bodyPr/>
          <a:lstStyle/>
          <a:p>
            <a:r>
              <a:rPr lang="en-US"/>
              <a:t>Meta-note on devising analysis methods</a:t>
            </a:r>
            <a:br>
              <a:rPr lang="en-US"/>
            </a:br>
            <a:r>
              <a:rPr lang="en-US" sz="2800" i="1"/>
              <a:t>LNP, Regression, PCA, deep learning …</a:t>
            </a:r>
            <a:endParaRPr lang="en-US" i="1"/>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592083-23A5-40EA-9EA2-CFF3657730DE}"/>
                  </a:ext>
                </a:extLst>
              </p:cNvPr>
              <p:cNvSpPr>
                <a:spLocks noGrp="1"/>
              </p:cNvSpPr>
              <p:nvPr>
                <p:ph idx="1"/>
              </p:nvPr>
            </p:nvSpPr>
            <p:spPr>
              <a:xfrm>
                <a:off x="838200" y="1825624"/>
                <a:ext cx="10515600" cy="5032375"/>
              </a:xfrm>
            </p:spPr>
            <p:txBody>
              <a:bodyPr>
                <a:normAutofit fontScale="92500" lnSpcReduction="20000"/>
              </a:bodyPr>
              <a:lstStyle/>
              <a:p>
                <a:pPr marL="514350" indent="-514350">
                  <a:buFont typeface="+mj-lt"/>
                  <a:buAutoNum type="arabicPeriod"/>
                </a:pPr>
                <a:r>
                  <a:rPr lang="en-US"/>
                  <a:t>Think about what you want, what’s the desired properties? </a:t>
                </a:r>
              </a:p>
              <a:p>
                <a:pPr lvl="1"/>
                <a:r>
                  <a:rPr lang="en-US"/>
                  <a:t>Predict output </a:t>
                </a:r>
                <a14:m>
                  <m:oMath xmlns:m="http://schemas.openxmlformats.org/officeDocument/2006/math">
                    <m:r>
                      <a:rPr lang="en-US" b="0" i="1" smtClean="0">
                        <a:latin typeface="Cambria Math" panose="02040503050406030204" pitchFamily="18" charset="0"/>
                      </a:rPr>
                      <m:t>𝑦</m:t>
                    </m:r>
                  </m:oMath>
                </a14:m>
                <a:r>
                  <a:rPr lang="en-US"/>
                  <a:t> from input </a:t>
                </a:r>
                <a14:m>
                  <m:oMath xmlns:m="http://schemas.openxmlformats.org/officeDocument/2006/math">
                    <m:r>
                      <a:rPr lang="en-US" b="0" i="1" smtClean="0">
                        <a:latin typeface="Cambria Math" panose="02040503050406030204" pitchFamily="18" charset="0"/>
                      </a:rPr>
                      <m:t>𝑋</m:t>
                    </m:r>
                  </m:oMath>
                </a14:m>
                <a:endParaRPr lang="en-US"/>
              </a:p>
              <a:p>
                <a:pPr lvl="1"/>
                <a:endParaRPr lang="en-US"/>
              </a:p>
              <a:p>
                <a:pPr marL="514350" indent="-514350">
                  <a:buFont typeface="+mj-lt"/>
                  <a:buAutoNum type="arabicPeriod"/>
                </a:pPr>
                <a:r>
                  <a:rPr lang="en-US"/>
                  <a:t>Formulate it in math, mostly a maximization or minimization problem</a:t>
                </a:r>
              </a:p>
              <a:p>
                <a:pPr lvl="1"/>
                <a:r>
                  <a:rPr lang="en-US"/>
                  <a:t>Minimize the prediction error</a:t>
                </a:r>
              </a:p>
              <a:p>
                <a:pPr lvl="1"/>
                <a:r>
                  <a:rPr lang="en-US"/>
                  <a:t>Here we choose the L2 error: </a:t>
                </a:r>
                <a14:m>
                  <m:oMath xmlns:m="http://schemas.openxmlformats.org/officeDocument/2006/math">
                    <m:acc>
                      <m:accPr>
                        <m:chr m:val="̂"/>
                        <m:ctrlPr>
                          <a:rPr lang="en-US" b="0" i="1" smtClean="0">
                            <a:latin typeface="Cambria Math" panose="02040503050406030204" pitchFamily="18" charset="0"/>
                          </a:rPr>
                        </m:ctrlPr>
                      </m:accPr>
                      <m:e>
                        <m:r>
                          <m:rPr>
                            <m:sty m:val="p"/>
                          </m:rPr>
                          <a:rPr lang="en-US" b="0" i="0" smtClean="0">
                            <a:latin typeface="Cambria Math" panose="02040503050406030204" pitchFamily="18" charset="0"/>
                          </a:rPr>
                          <m:t>w</m:t>
                        </m:r>
                      </m:e>
                    </m:acc>
                    <m:r>
                      <a:rPr lang="en-US" b="0" i="1" dirty="0" smtClean="0">
                        <a:latin typeface="Cambria Math" panose="02040503050406030204" pitchFamily="18" charset="0"/>
                      </a:rPr>
                      <m:t>=</m:t>
                    </m:r>
                    <m:sSubSup>
                      <m:sSubSupPr>
                        <m:ctrlPr>
                          <a:rPr lang="en-US" b="0" i="1" smtClean="0">
                            <a:latin typeface="Cambria Math" panose="02040503050406030204" pitchFamily="18" charset="0"/>
                          </a:rPr>
                        </m:ctrlPr>
                      </m:sSubSup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arg</m:t>
                            </m:r>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𝑤</m:t>
                                    </m:r>
                                  </m:lim>
                                </m:limLow>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𝑋𝑤</m:t>
                                    </m:r>
                                  </m:e>
                                </m:d>
                              </m:e>
                            </m:func>
                          </m:e>
                        </m:func>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oMath>
                </a14:m>
                <a:endParaRPr lang="en-US"/>
              </a:p>
              <a:p>
                <a:pPr marL="514350" indent="-514350">
                  <a:buFont typeface="+mj-lt"/>
                  <a:buAutoNum type="arabicPeriod"/>
                </a:pPr>
                <a:endParaRPr lang="en-US"/>
              </a:p>
              <a:p>
                <a:pPr marL="514350" indent="-514350">
                  <a:buFont typeface="+mj-lt"/>
                  <a:buAutoNum type="arabicPeriod"/>
                </a:pPr>
                <a:r>
                  <a:rPr lang="en-US"/>
                  <a:t>Solve it with optimization or algebra</a:t>
                </a:r>
              </a:p>
              <a:p>
                <a:pPr lvl="1"/>
                <a:r>
                  <a:rPr lang="en-US"/>
                  <a:t>Ordinary least square solution: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𝑋</m:t>
                            </m:r>
                          </m:e>
                        </m:d>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𝑇</m:t>
                        </m:r>
                      </m:sup>
                    </m:sSup>
                    <m:r>
                      <a:rPr lang="en-US" b="0" i="1" smtClean="0">
                        <a:latin typeface="Cambria Math" panose="02040503050406030204" pitchFamily="18" charset="0"/>
                      </a:rPr>
                      <m:t>𝑦</m:t>
                    </m:r>
                  </m:oMath>
                </a14:m>
                <a:endParaRPr lang="en-US"/>
              </a:p>
              <a:p>
                <a:pPr marL="514350" indent="-514350">
                  <a:buFont typeface="+mj-lt"/>
                  <a:buAutoNum type="arabicPeriod"/>
                </a:pPr>
                <a:endParaRPr lang="en-US"/>
              </a:p>
              <a:p>
                <a:pPr marL="514350" indent="-514350">
                  <a:buFont typeface="+mj-lt"/>
                  <a:buAutoNum type="arabicPeriod"/>
                </a:pPr>
                <a:r>
                  <a:rPr lang="en-US"/>
                  <a:t>What if 3 fails, </a:t>
                </a:r>
              </a:p>
              <a:p>
                <a:pPr lvl="1"/>
                <a:r>
                  <a:rPr lang="en-US"/>
                  <a:t>Call your mathematician &amp; CS friends …</a:t>
                </a:r>
              </a:p>
              <a:p>
                <a:pPr lvl="1"/>
                <a:r>
                  <a:rPr lang="en-US"/>
                  <a:t>Go back to 2, reformulate the problem (you cannot want what you want…so want something easier to get)</a:t>
                </a:r>
              </a:p>
            </p:txBody>
          </p:sp>
        </mc:Choice>
        <mc:Fallback>
          <p:sp>
            <p:nvSpPr>
              <p:cNvPr id="3" name="Content Placeholder 2">
                <a:extLst>
                  <a:ext uri="{FF2B5EF4-FFF2-40B4-BE49-F238E27FC236}">
                    <a16:creationId xmlns:a16="http://schemas.microsoft.com/office/drawing/2014/main" id="{50592083-23A5-40EA-9EA2-CFF3657730DE}"/>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2"/>
                <a:stretch>
                  <a:fillRect l="-1101" t="-3148"/>
                </a:stretch>
              </a:blipFill>
            </p:spPr>
            <p:txBody>
              <a:bodyPr/>
              <a:lstStyle/>
              <a:p>
                <a:r>
                  <a:rPr lang="en-US">
                    <a:noFill/>
                  </a:rPr>
                  <a:t> </a:t>
                </a:r>
              </a:p>
            </p:txBody>
          </p:sp>
        </mc:Fallback>
      </mc:AlternateContent>
    </p:spTree>
    <p:extLst>
      <p:ext uri="{BB962C8B-B14F-4D97-AF65-F5344CB8AC3E}">
        <p14:creationId xmlns:p14="http://schemas.microsoft.com/office/powerpoint/2010/main" val="285492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39619E-C6DD-420C-A61E-1075316CA2CD}"/>
              </a:ext>
            </a:extLst>
          </p:cNvPr>
          <p:cNvSpPr>
            <a:spLocks noGrp="1"/>
          </p:cNvSpPr>
          <p:nvPr>
            <p:ph type="title"/>
          </p:nvPr>
        </p:nvSpPr>
        <p:spPr/>
        <p:txBody>
          <a:bodyPr/>
          <a:lstStyle/>
          <a:p>
            <a:r>
              <a:rPr lang="en-US"/>
              <a:t>Forms of Neural Code</a:t>
            </a:r>
          </a:p>
        </p:txBody>
      </p:sp>
      <p:sp>
        <p:nvSpPr>
          <p:cNvPr id="3" name="内容占位符 2">
            <a:extLst>
              <a:ext uri="{FF2B5EF4-FFF2-40B4-BE49-F238E27FC236}">
                <a16:creationId xmlns:a16="http://schemas.microsoft.com/office/drawing/2014/main" id="{AB3B397E-B1C6-40A8-8D0B-16C2D63C996E}"/>
              </a:ext>
            </a:extLst>
          </p:cNvPr>
          <p:cNvSpPr>
            <a:spLocks noGrp="1"/>
          </p:cNvSpPr>
          <p:nvPr>
            <p:ph idx="1"/>
          </p:nvPr>
        </p:nvSpPr>
        <p:spPr/>
        <p:txBody>
          <a:bodyPr/>
          <a:lstStyle/>
          <a:p>
            <a:r>
              <a:rPr lang="en-US"/>
              <a:t>Rate vs Temporal Coding </a:t>
            </a:r>
          </a:p>
          <a:p>
            <a:endParaRPr lang="en-US"/>
          </a:p>
          <a:p>
            <a:r>
              <a:rPr lang="en-US"/>
              <a:t>Neural Doctrine vs Population Doctrine</a:t>
            </a:r>
          </a:p>
          <a:p>
            <a:pPr lvl="1"/>
            <a:r>
              <a:rPr lang="en-US"/>
              <a:t>Functional unit </a:t>
            </a:r>
          </a:p>
        </p:txBody>
      </p:sp>
    </p:spTree>
    <p:extLst>
      <p:ext uri="{BB962C8B-B14F-4D97-AF65-F5344CB8AC3E}">
        <p14:creationId xmlns:p14="http://schemas.microsoft.com/office/powerpoint/2010/main" val="3132749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0B8266-6778-4E61-8790-2213AB077156}"/>
              </a:ext>
            </a:extLst>
          </p:cNvPr>
          <p:cNvSpPr>
            <a:spLocks noGrp="1"/>
          </p:cNvSpPr>
          <p:nvPr>
            <p:ph type="title"/>
          </p:nvPr>
        </p:nvSpPr>
        <p:spPr/>
        <p:txBody>
          <a:bodyPr/>
          <a:lstStyle/>
          <a:p>
            <a:r>
              <a:rPr lang="en-US"/>
              <a:t>Mixed Selectivity and Interpretability</a:t>
            </a:r>
          </a:p>
        </p:txBody>
      </p:sp>
      <p:sp>
        <p:nvSpPr>
          <p:cNvPr id="3" name="内容占位符 2">
            <a:extLst>
              <a:ext uri="{FF2B5EF4-FFF2-40B4-BE49-F238E27FC236}">
                <a16:creationId xmlns:a16="http://schemas.microsoft.com/office/drawing/2014/main" id="{1A499B05-ADBE-44F2-B69B-A73262EDA6A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656117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16</Notes>
  <HiddenSlides>9</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主题​​</vt:lpstr>
      <vt:lpstr>PCA, Decoding, and Early Vision</vt:lpstr>
      <vt:lpstr>Outline</vt:lpstr>
      <vt:lpstr>Linear Regression (P2)</vt:lpstr>
      <vt:lpstr>Linear Regression (P2)</vt:lpstr>
      <vt:lpstr>Solution to Ordinary Least Square </vt:lpstr>
      <vt:lpstr>Importance of Train-Test Split</vt:lpstr>
      <vt:lpstr>Meta-note on devising analysis methods LNP, Regression, PCA, deep learning …</vt:lpstr>
      <vt:lpstr>Forms of Neural Code</vt:lpstr>
      <vt:lpstr>Mixed Selectivity and Interpretability</vt:lpstr>
      <vt:lpstr>Why Dimension Reduction? (P1)</vt:lpstr>
      <vt:lpstr>Principal Component Analysis (PCA)  P1</vt:lpstr>
      <vt:lpstr>Geometric Embedding View</vt:lpstr>
      <vt:lpstr>Matrix Decomposition / Approximation / Compression View</vt:lpstr>
      <vt:lpstr>Matrix Decomposition / Approximation</vt:lpstr>
      <vt:lpstr>Solution to PCA </vt:lpstr>
      <vt:lpstr>Meta-note on devising analysis methods Regression, PCA, LNP, deep learning …</vt:lpstr>
      <vt:lpstr>Connection between Linear Regression and PCA?</vt:lpstr>
      <vt:lpstr>Convolution (P3 b-e)</vt:lpstr>
      <vt:lpstr>Convolution vs Linear Nonlinear Model  (P3 c vs e)</vt:lpstr>
      <vt:lpstr>Vision</vt:lpstr>
      <vt:lpstr>Vision is important</vt:lpstr>
      <vt:lpstr>Vision is complex</vt:lpstr>
      <vt:lpstr>Early Vision</vt:lpstr>
      <vt:lpstr>Photoreceptors</vt:lpstr>
      <vt:lpstr>Some complicated retinal circuitry… </vt:lpstr>
      <vt:lpstr>Response Properties of RGCs</vt:lpstr>
      <vt:lpstr>Major Cell Types of RGC</vt:lpstr>
      <vt:lpstr>P,M channel are fed forward in parallel. </vt:lpstr>
      <vt:lpstr>P and M pathway in the whole visual system</vt:lpstr>
      <vt:lpstr>PowerPoint Presentation</vt:lpstr>
      <vt:lpstr>Color vision with lower resolution…</vt:lpstr>
      <vt:lpstr>Color vision with lower resolution…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Surround Suppression Implemented by Horizontal Cells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Decoding and Vision</dc:title>
  <dc:creator>Wang, Binxu</dc:creator>
  <cp:revision>1</cp:revision>
  <dcterms:created xsi:type="dcterms:W3CDTF">2021-10-17T01:31:31Z</dcterms:created>
  <dcterms:modified xsi:type="dcterms:W3CDTF">2021-10-18T20:05:56Z</dcterms:modified>
</cp:coreProperties>
</file>