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56" r:id="rId3"/>
    <p:sldId id="269" r:id="rId4"/>
    <p:sldId id="268" r:id="rId5"/>
    <p:sldId id="296" r:id="rId6"/>
    <p:sldId id="262" r:id="rId7"/>
    <p:sldId id="270" r:id="rId8"/>
    <p:sldId id="271" r:id="rId9"/>
    <p:sldId id="276" r:id="rId10"/>
    <p:sldId id="277" r:id="rId11"/>
    <p:sldId id="263" r:id="rId12"/>
    <p:sldId id="290" r:id="rId13"/>
    <p:sldId id="283" r:id="rId14"/>
    <p:sldId id="285" r:id="rId15"/>
    <p:sldId id="274" r:id="rId16"/>
    <p:sldId id="286" r:id="rId17"/>
    <p:sldId id="284" r:id="rId18"/>
    <p:sldId id="279" r:id="rId19"/>
    <p:sldId id="280" r:id="rId20"/>
    <p:sldId id="282" r:id="rId21"/>
    <p:sldId id="297" r:id="rId22"/>
    <p:sldId id="281" r:id="rId23"/>
    <p:sldId id="287" r:id="rId24"/>
    <p:sldId id="266" r:id="rId25"/>
    <p:sldId id="288" r:id="rId26"/>
    <p:sldId id="289" r:id="rId27"/>
    <p:sldId id="258" r:id="rId28"/>
    <p:sldId id="275" r:id="rId29"/>
    <p:sldId id="273" r:id="rId30"/>
    <p:sldId id="291" r:id="rId31"/>
    <p:sldId id="292" r:id="rId32"/>
    <p:sldId id="259" r:id="rId33"/>
    <p:sldId id="264" r:id="rId34"/>
    <p:sldId id="293" r:id="rId35"/>
    <p:sldId id="265" r:id="rId36"/>
    <p:sldId id="294" r:id="rId37"/>
    <p:sldId id="29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A9C1372-0379-4781-935F-230100F4E29F}">
          <p14:sldIdLst>
            <p14:sldId id="256"/>
            <p14:sldId id="269"/>
          </p14:sldIdLst>
        </p14:section>
        <p14:section name="Dynamic System" id="{3B1C9A0B-2C38-4F02-84F6-ADF374CA9D2E}">
          <p14:sldIdLst>
            <p14:sldId id="268"/>
            <p14:sldId id="296"/>
            <p14:sldId id="262"/>
            <p14:sldId id="270"/>
            <p14:sldId id="271"/>
            <p14:sldId id="276"/>
            <p14:sldId id="277"/>
            <p14:sldId id="263"/>
            <p14:sldId id="290"/>
            <p14:sldId id="283"/>
            <p14:sldId id="285"/>
            <p14:sldId id="274"/>
            <p14:sldId id="286"/>
            <p14:sldId id="284"/>
            <p14:sldId id="279"/>
            <p14:sldId id="280"/>
            <p14:sldId id="282"/>
            <p14:sldId id="297"/>
            <p14:sldId id="281"/>
            <p14:sldId id="287"/>
            <p14:sldId id="266"/>
            <p14:sldId id="288"/>
            <p14:sldId id="289"/>
          </p14:sldIdLst>
        </p14:section>
        <p14:section name="H-H model" id="{E096D176-D7ED-4790-AF7E-5DAA2CB92A40}">
          <p14:sldIdLst>
            <p14:sldId id="258"/>
            <p14:sldId id="275"/>
            <p14:sldId id="273"/>
            <p14:sldId id="291"/>
            <p14:sldId id="292"/>
            <p14:sldId id="259"/>
            <p14:sldId id="264"/>
            <p14:sldId id="293"/>
            <p14:sldId id="265"/>
            <p14:sldId id="294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2C1811"/>
    <a:srgbClr val="2713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F7433F-A9CD-47DB-9DF2-E1D5B4D2832F}" v="249" dt="2021-11-01T20:19:25.261"/>
    <p1510:client id="{801A9438-FF63-489B-B948-44A9206EF2F1}" v="3250" dt="2021-11-01T07:07:37.8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3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g, Binxu" userId="9b20ddcf-4902-483c-b31e-992bc5b4f08d" providerId="ADAL" clId="{7BF7433F-A9CD-47DB-9DF2-E1D5B4D2832F}"/>
    <pc:docChg chg="undo custSel addSld delSld modSld modSection">
      <pc:chgData name="Wang, Binxu" userId="9b20ddcf-4902-483c-b31e-992bc5b4f08d" providerId="ADAL" clId="{7BF7433F-A9CD-47DB-9DF2-E1D5B4D2832F}" dt="2021-11-01T20:19:25.261" v="922"/>
      <pc:docMkLst>
        <pc:docMk/>
      </pc:docMkLst>
      <pc:sldChg chg="modSp mod modAnim">
        <pc:chgData name="Wang, Binxu" userId="9b20ddcf-4902-483c-b31e-992bc5b4f08d" providerId="ADAL" clId="{7BF7433F-A9CD-47DB-9DF2-E1D5B4D2832F}" dt="2021-11-01T19:03:21.675" v="900"/>
        <pc:sldMkLst>
          <pc:docMk/>
          <pc:sldMk cId="1316682062" sldId="256"/>
        </pc:sldMkLst>
        <pc:spChg chg="mod">
          <ac:chgData name="Wang, Binxu" userId="9b20ddcf-4902-483c-b31e-992bc5b4f08d" providerId="ADAL" clId="{7BF7433F-A9CD-47DB-9DF2-E1D5B4D2832F}" dt="2021-11-01T18:36:01.530" v="73" actId="20577"/>
          <ac:spMkLst>
            <pc:docMk/>
            <pc:sldMk cId="1316682062" sldId="256"/>
            <ac:spMk id="2" creationId="{B7C6A977-7F24-40DB-B562-BA4C3421FB5E}"/>
          </ac:spMkLst>
        </pc:spChg>
        <pc:spChg chg="mod">
          <ac:chgData name="Wang, Binxu" userId="9b20ddcf-4902-483c-b31e-992bc5b4f08d" providerId="ADAL" clId="{7BF7433F-A9CD-47DB-9DF2-E1D5B4D2832F}" dt="2021-11-01T18:35:30.950" v="29" actId="20577"/>
          <ac:spMkLst>
            <pc:docMk/>
            <pc:sldMk cId="1316682062" sldId="256"/>
            <ac:spMk id="3" creationId="{655D2FF4-A526-4945-A66D-A6297C7C953C}"/>
          </ac:spMkLst>
        </pc:spChg>
      </pc:sldChg>
      <pc:sldChg chg="modSp mod modNotesTx">
        <pc:chgData name="Wang, Binxu" userId="9b20ddcf-4902-483c-b31e-992bc5b4f08d" providerId="ADAL" clId="{7BF7433F-A9CD-47DB-9DF2-E1D5B4D2832F}" dt="2021-11-01T19:01:01.097" v="853" actId="20577"/>
        <pc:sldMkLst>
          <pc:docMk/>
          <pc:sldMk cId="446873741" sldId="262"/>
        </pc:sldMkLst>
        <pc:spChg chg="mod">
          <ac:chgData name="Wang, Binxu" userId="9b20ddcf-4902-483c-b31e-992bc5b4f08d" providerId="ADAL" clId="{7BF7433F-A9CD-47DB-9DF2-E1D5B4D2832F}" dt="2021-11-01T18:48:23.189" v="634" actId="1076"/>
          <ac:spMkLst>
            <pc:docMk/>
            <pc:sldMk cId="446873741" sldId="262"/>
            <ac:spMk id="5" creationId="{34E67673-BDCE-4E18-B281-FE99725F040D}"/>
          </ac:spMkLst>
        </pc:spChg>
        <pc:spChg chg="mod">
          <ac:chgData name="Wang, Binxu" userId="9b20ddcf-4902-483c-b31e-992bc5b4f08d" providerId="ADAL" clId="{7BF7433F-A9CD-47DB-9DF2-E1D5B4D2832F}" dt="2021-11-01T18:50:42.222" v="656" actId="20577"/>
          <ac:spMkLst>
            <pc:docMk/>
            <pc:sldMk cId="446873741" sldId="262"/>
            <ac:spMk id="6" creationId="{BE4679A0-6595-47BC-A953-B4E978E0CBFA}"/>
          </ac:spMkLst>
        </pc:spChg>
      </pc:sldChg>
      <pc:sldChg chg="modAnim">
        <pc:chgData name="Wang, Binxu" userId="9b20ddcf-4902-483c-b31e-992bc5b4f08d" providerId="ADAL" clId="{7BF7433F-A9CD-47DB-9DF2-E1D5B4D2832F}" dt="2021-11-01T19:19:19.031" v="903"/>
        <pc:sldMkLst>
          <pc:docMk/>
          <pc:sldMk cId="2670750653" sldId="263"/>
        </pc:sldMkLst>
      </pc:sldChg>
      <pc:sldChg chg="modSp modAnim">
        <pc:chgData name="Wang, Binxu" userId="9b20ddcf-4902-483c-b31e-992bc5b4f08d" providerId="ADAL" clId="{7BF7433F-A9CD-47DB-9DF2-E1D5B4D2832F}" dt="2021-11-01T20:18:51.867" v="910"/>
        <pc:sldMkLst>
          <pc:docMk/>
          <pc:sldMk cId="1798373044" sldId="265"/>
        </pc:sldMkLst>
        <pc:spChg chg="mod">
          <ac:chgData name="Wang, Binxu" userId="9b20ddcf-4902-483c-b31e-992bc5b4f08d" providerId="ADAL" clId="{7BF7433F-A9CD-47DB-9DF2-E1D5B4D2832F}" dt="2021-11-01T20:12:06.480" v="906" actId="20577"/>
          <ac:spMkLst>
            <pc:docMk/>
            <pc:sldMk cId="1798373044" sldId="265"/>
            <ac:spMk id="3" creationId="{C8DD13B1-1186-48C9-A81B-860C504853C0}"/>
          </ac:spMkLst>
        </pc:spChg>
      </pc:sldChg>
      <pc:sldChg chg="del">
        <pc:chgData name="Wang, Binxu" userId="9b20ddcf-4902-483c-b31e-992bc5b4f08d" providerId="ADAL" clId="{7BF7433F-A9CD-47DB-9DF2-E1D5B4D2832F}" dt="2021-11-01T18:59:40.584" v="790" actId="47"/>
        <pc:sldMkLst>
          <pc:docMk/>
          <pc:sldMk cId="3393258131" sldId="267"/>
        </pc:sldMkLst>
      </pc:sldChg>
      <pc:sldChg chg="modSp mod">
        <pc:chgData name="Wang, Binxu" userId="9b20ddcf-4902-483c-b31e-992bc5b4f08d" providerId="ADAL" clId="{7BF7433F-A9CD-47DB-9DF2-E1D5B4D2832F}" dt="2021-11-01T19:00:44.151" v="801" actId="20577"/>
        <pc:sldMkLst>
          <pc:docMk/>
          <pc:sldMk cId="256127797" sldId="269"/>
        </pc:sldMkLst>
        <pc:spChg chg="mod">
          <ac:chgData name="Wang, Binxu" userId="9b20ddcf-4902-483c-b31e-992bc5b4f08d" providerId="ADAL" clId="{7BF7433F-A9CD-47DB-9DF2-E1D5B4D2832F}" dt="2021-11-01T19:00:44.151" v="801" actId="20577"/>
          <ac:spMkLst>
            <pc:docMk/>
            <pc:sldMk cId="256127797" sldId="269"/>
            <ac:spMk id="3" creationId="{6CBAF1F1-AF2D-4306-81E8-8A97F383F035}"/>
          </ac:spMkLst>
        </pc:spChg>
      </pc:sldChg>
      <pc:sldChg chg="addSp modSp modAnim">
        <pc:chgData name="Wang, Binxu" userId="9b20ddcf-4902-483c-b31e-992bc5b4f08d" providerId="ADAL" clId="{7BF7433F-A9CD-47DB-9DF2-E1D5B4D2832F}" dt="2021-11-01T18:50:18.182" v="645"/>
        <pc:sldMkLst>
          <pc:docMk/>
          <pc:sldMk cId="127531358" sldId="270"/>
        </pc:sldMkLst>
        <pc:picChg chg="add mod">
          <ac:chgData name="Wang, Binxu" userId="9b20ddcf-4902-483c-b31e-992bc5b4f08d" providerId="ADAL" clId="{7BF7433F-A9CD-47DB-9DF2-E1D5B4D2832F}" dt="2021-11-01T18:50:15.197" v="644" actId="1076"/>
          <ac:picMkLst>
            <pc:docMk/>
            <pc:sldMk cId="127531358" sldId="270"/>
            <ac:picMk id="4" creationId="{AAEDAE31-3DDF-4B5B-A856-F2D21FB74524}"/>
          </ac:picMkLst>
        </pc:picChg>
        <pc:picChg chg="mod">
          <ac:chgData name="Wang, Binxu" userId="9b20ddcf-4902-483c-b31e-992bc5b4f08d" providerId="ADAL" clId="{7BF7433F-A9CD-47DB-9DF2-E1D5B4D2832F}" dt="2021-11-01T18:49:51.808" v="638" actId="1076"/>
          <ac:picMkLst>
            <pc:docMk/>
            <pc:sldMk cId="127531358" sldId="270"/>
            <ac:picMk id="1026" creationId="{DC232BDB-F12C-45DB-988B-BC25A26DDB15}"/>
          </ac:picMkLst>
        </pc:picChg>
      </pc:sldChg>
      <pc:sldChg chg="addSp modSp mod modAnim">
        <pc:chgData name="Wang, Binxu" userId="9b20ddcf-4902-483c-b31e-992bc5b4f08d" providerId="ADAL" clId="{7BF7433F-A9CD-47DB-9DF2-E1D5B4D2832F}" dt="2021-11-01T19:19:10.789" v="901"/>
        <pc:sldMkLst>
          <pc:docMk/>
          <pc:sldMk cId="1367538732" sldId="271"/>
        </pc:sldMkLst>
        <pc:spChg chg="mod">
          <ac:chgData name="Wang, Binxu" userId="9b20ddcf-4902-483c-b31e-992bc5b4f08d" providerId="ADAL" clId="{7BF7433F-A9CD-47DB-9DF2-E1D5B4D2832F}" dt="2021-11-01T18:57:27.049" v="782" actId="14100"/>
          <ac:spMkLst>
            <pc:docMk/>
            <pc:sldMk cId="1367538732" sldId="271"/>
            <ac:spMk id="2" creationId="{386BD45A-9D29-4849-8037-08BDB6A43F7F}"/>
          </ac:spMkLst>
        </pc:spChg>
        <pc:spChg chg="mod">
          <ac:chgData name="Wang, Binxu" userId="9b20ddcf-4902-483c-b31e-992bc5b4f08d" providerId="ADAL" clId="{7BF7433F-A9CD-47DB-9DF2-E1D5B4D2832F}" dt="2021-11-01T18:56:29.356" v="780" actId="20577"/>
          <ac:spMkLst>
            <pc:docMk/>
            <pc:sldMk cId="1367538732" sldId="271"/>
            <ac:spMk id="3" creationId="{BD64EF7F-5993-4814-98B2-13FF838A7127}"/>
          </ac:spMkLst>
        </pc:spChg>
        <pc:spChg chg="mod">
          <ac:chgData name="Wang, Binxu" userId="9b20ddcf-4902-483c-b31e-992bc5b4f08d" providerId="ADAL" clId="{7BF7433F-A9CD-47DB-9DF2-E1D5B4D2832F}" dt="2021-11-01T18:55:51.563" v="725" actId="1076"/>
          <ac:spMkLst>
            <pc:docMk/>
            <pc:sldMk cId="1367538732" sldId="271"/>
            <ac:spMk id="20" creationId="{BF94BB5E-96A8-4D18-95E7-A3CCEE85924D}"/>
          </ac:spMkLst>
        </pc:spChg>
        <pc:inkChg chg="add">
          <ac:chgData name="Wang, Binxu" userId="9b20ddcf-4902-483c-b31e-992bc5b4f08d" providerId="ADAL" clId="{7BF7433F-A9CD-47DB-9DF2-E1D5B4D2832F}" dt="2021-11-01T19:19:10.789" v="901"/>
          <ac:inkMkLst>
            <pc:docMk/>
            <pc:sldMk cId="1367538732" sldId="271"/>
            <ac:inkMk id="4" creationId="{204D2FB7-F1CE-4C30-8852-1AA2EACD216F}"/>
          </ac:inkMkLst>
        </pc:inkChg>
      </pc:sldChg>
      <pc:sldChg chg="modAnim">
        <pc:chgData name="Wang, Binxu" userId="9b20ddcf-4902-483c-b31e-992bc5b4f08d" providerId="ADAL" clId="{7BF7433F-A9CD-47DB-9DF2-E1D5B4D2832F}" dt="2021-11-01T18:58:03.444" v="787"/>
        <pc:sldMkLst>
          <pc:docMk/>
          <pc:sldMk cId="289905991" sldId="276"/>
        </pc:sldMkLst>
      </pc:sldChg>
      <pc:sldChg chg="addSp">
        <pc:chgData name="Wang, Binxu" userId="9b20ddcf-4902-483c-b31e-992bc5b4f08d" providerId="ADAL" clId="{7BF7433F-A9CD-47DB-9DF2-E1D5B4D2832F}" dt="2021-11-01T19:19:10.789" v="901"/>
        <pc:sldMkLst>
          <pc:docMk/>
          <pc:sldMk cId="2253733759" sldId="277"/>
        </pc:sldMkLst>
        <pc:inkChg chg="add">
          <ac:chgData name="Wang, Binxu" userId="9b20ddcf-4902-483c-b31e-992bc5b4f08d" providerId="ADAL" clId="{7BF7433F-A9CD-47DB-9DF2-E1D5B4D2832F}" dt="2021-11-01T19:19:10.789" v="901"/>
          <ac:inkMkLst>
            <pc:docMk/>
            <pc:sldMk cId="2253733759" sldId="277"/>
            <ac:inkMk id="14" creationId="{00B8D90B-7B5C-4428-996C-A34B33701115}"/>
          </ac:inkMkLst>
        </pc:inkChg>
      </pc:sldChg>
      <pc:sldChg chg="addSp">
        <pc:chgData name="Wang, Binxu" userId="9b20ddcf-4902-483c-b31e-992bc5b4f08d" providerId="ADAL" clId="{7BF7433F-A9CD-47DB-9DF2-E1D5B4D2832F}" dt="2021-11-01T20:06:03.086" v="904"/>
        <pc:sldMkLst>
          <pc:docMk/>
          <pc:sldMk cId="757330830" sldId="287"/>
        </pc:sldMkLst>
        <pc:inkChg chg="add">
          <ac:chgData name="Wang, Binxu" userId="9b20ddcf-4902-483c-b31e-992bc5b4f08d" providerId="ADAL" clId="{7BF7433F-A9CD-47DB-9DF2-E1D5B4D2832F}" dt="2021-11-01T20:06:03.086" v="904"/>
          <ac:inkMkLst>
            <pc:docMk/>
            <pc:sldMk cId="757330830" sldId="287"/>
            <ac:inkMk id="4" creationId="{591B13C6-4C12-4FB3-B68A-2935CC8E21B6}"/>
          </ac:inkMkLst>
        </pc:inkChg>
      </pc:sldChg>
      <pc:sldChg chg="addSp">
        <pc:chgData name="Wang, Binxu" userId="9b20ddcf-4902-483c-b31e-992bc5b4f08d" providerId="ADAL" clId="{7BF7433F-A9CD-47DB-9DF2-E1D5B4D2832F}" dt="2021-11-01T20:06:03.086" v="904"/>
        <pc:sldMkLst>
          <pc:docMk/>
          <pc:sldMk cId="30217563" sldId="288"/>
        </pc:sldMkLst>
        <pc:inkChg chg="add">
          <ac:chgData name="Wang, Binxu" userId="9b20ddcf-4902-483c-b31e-992bc5b4f08d" providerId="ADAL" clId="{7BF7433F-A9CD-47DB-9DF2-E1D5B4D2832F}" dt="2021-11-01T20:06:03.086" v="904"/>
          <ac:inkMkLst>
            <pc:docMk/>
            <pc:sldMk cId="30217563" sldId="288"/>
            <ac:inkMk id="2" creationId="{270AF768-1B03-41C2-82BD-04FCCE3FE4B8}"/>
          </ac:inkMkLst>
        </pc:inkChg>
      </pc:sldChg>
      <pc:sldChg chg="addSp">
        <pc:chgData name="Wang, Binxu" userId="9b20ddcf-4902-483c-b31e-992bc5b4f08d" providerId="ADAL" clId="{7BF7433F-A9CD-47DB-9DF2-E1D5B4D2832F}" dt="2021-11-01T20:06:03.086" v="904"/>
        <pc:sldMkLst>
          <pc:docMk/>
          <pc:sldMk cId="4140408076" sldId="289"/>
        </pc:sldMkLst>
        <pc:inkChg chg="add">
          <ac:chgData name="Wang, Binxu" userId="9b20ddcf-4902-483c-b31e-992bc5b4f08d" providerId="ADAL" clId="{7BF7433F-A9CD-47DB-9DF2-E1D5B4D2832F}" dt="2021-11-01T20:06:03.086" v="904"/>
          <ac:inkMkLst>
            <pc:docMk/>
            <pc:sldMk cId="4140408076" sldId="289"/>
            <ac:inkMk id="3" creationId="{673139B3-0F50-4D75-839B-BA97C0476525}"/>
          </ac:inkMkLst>
        </pc:inkChg>
      </pc:sldChg>
      <pc:sldChg chg="modSp mod">
        <pc:chgData name="Wang, Binxu" userId="9b20ddcf-4902-483c-b31e-992bc5b4f08d" providerId="ADAL" clId="{7BF7433F-A9CD-47DB-9DF2-E1D5B4D2832F}" dt="2021-11-01T20:19:25.261" v="922"/>
        <pc:sldMkLst>
          <pc:docMk/>
          <pc:sldMk cId="2965658975" sldId="290"/>
        </pc:sldMkLst>
        <pc:spChg chg="mod">
          <ac:chgData name="Wang, Binxu" userId="9b20ddcf-4902-483c-b31e-992bc5b4f08d" providerId="ADAL" clId="{7BF7433F-A9CD-47DB-9DF2-E1D5B4D2832F}" dt="2021-11-01T20:19:25.261" v="922"/>
          <ac:spMkLst>
            <pc:docMk/>
            <pc:sldMk cId="2965658975" sldId="290"/>
            <ac:spMk id="3" creationId="{3D2F241B-7AD6-420C-8A03-BEDFB6465A1B}"/>
          </ac:spMkLst>
        </pc:spChg>
      </pc:sldChg>
      <pc:sldChg chg="modAnim">
        <pc:chgData name="Wang, Binxu" userId="9b20ddcf-4902-483c-b31e-992bc5b4f08d" providerId="ADAL" clId="{7BF7433F-A9CD-47DB-9DF2-E1D5B4D2832F}" dt="2021-11-01T20:18:37.805" v="909"/>
        <pc:sldMkLst>
          <pc:docMk/>
          <pc:sldMk cId="2983637936" sldId="293"/>
        </pc:sldMkLst>
      </pc:sldChg>
      <pc:sldChg chg="addSp delSp modSp new mod setBg modClrScheme modAnim chgLayout modNotesTx">
        <pc:chgData name="Wang, Binxu" userId="9b20ddcf-4902-483c-b31e-992bc5b4f08d" providerId="ADAL" clId="{7BF7433F-A9CD-47DB-9DF2-E1D5B4D2832F}" dt="2021-11-01T18:47:36.945" v="633"/>
        <pc:sldMkLst>
          <pc:docMk/>
          <pc:sldMk cId="2111868582" sldId="296"/>
        </pc:sldMkLst>
        <pc:spChg chg="del mod ord">
          <ac:chgData name="Wang, Binxu" userId="9b20ddcf-4902-483c-b31e-992bc5b4f08d" providerId="ADAL" clId="{7BF7433F-A9CD-47DB-9DF2-E1D5B4D2832F}" dt="2021-11-01T18:40:43.913" v="75" actId="700"/>
          <ac:spMkLst>
            <pc:docMk/>
            <pc:sldMk cId="2111868582" sldId="296"/>
            <ac:spMk id="2" creationId="{13AF0FA2-492A-4206-AC31-B7D3113FB41E}"/>
          </ac:spMkLst>
        </pc:spChg>
        <pc:spChg chg="del mod ord">
          <ac:chgData name="Wang, Binxu" userId="9b20ddcf-4902-483c-b31e-992bc5b4f08d" providerId="ADAL" clId="{7BF7433F-A9CD-47DB-9DF2-E1D5B4D2832F}" dt="2021-11-01T18:40:43.913" v="75" actId="700"/>
          <ac:spMkLst>
            <pc:docMk/>
            <pc:sldMk cId="2111868582" sldId="296"/>
            <ac:spMk id="3" creationId="{DAC98E7A-21E4-4DF3-903F-31DE154BA7E5}"/>
          </ac:spMkLst>
        </pc:spChg>
        <pc:spChg chg="add mod ord">
          <ac:chgData name="Wang, Binxu" userId="9b20ddcf-4902-483c-b31e-992bc5b4f08d" providerId="ADAL" clId="{7BF7433F-A9CD-47DB-9DF2-E1D5B4D2832F}" dt="2021-11-01T18:45:01.440" v="400" actId="26606"/>
          <ac:spMkLst>
            <pc:docMk/>
            <pc:sldMk cId="2111868582" sldId="296"/>
            <ac:spMk id="4" creationId="{FC2BFBE1-A73D-4CCB-B112-21806B5FAC21}"/>
          </ac:spMkLst>
        </pc:spChg>
        <pc:spChg chg="add del mod ord">
          <ac:chgData name="Wang, Binxu" userId="9b20ddcf-4902-483c-b31e-992bc5b4f08d" providerId="ADAL" clId="{7BF7433F-A9CD-47DB-9DF2-E1D5B4D2832F}" dt="2021-11-01T18:45:01.440" v="400" actId="26606"/>
          <ac:spMkLst>
            <pc:docMk/>
            <pc:sldMk cId="2111868582" sldId="296"/>
            <ac:spMk id="5" creationId="{8F0CC503-908C-4EB8-98C2-DABAE87369E9}"/>
          </ac:spMkLst>
        </pc:spChg>
        <pc:spChg chg="add">
          <ac:chgData name="Wang, Binxu" userId="9b20ddcf-4902-483c-b31e-992bc5b4f08d" providerId="ADAL" clId="{7BF7433F-A9CD-47DB-9DF2-E1D5B4D2832F}" dt="2021-11-01T18:45:01.440" v="400" actId="26606"/>
          <ac:spMkLst>
            <pc:docMk/>
            <pc:sldMk cId="2111868582" sldId="296"/>
            <ac:spMk id="8" creationId="{8DF67618-B87B-4195-8E24-3B126F79FF55}"/>
          </ac:spMkLst>
        </pc:spChg>
        <pc:spChg chg="add">
          <ac:chgData name="Wang, Binxu" userId="9b20ddcf-4902-483c-b31e-992bc5b4f08d" providerId="ADAL" clId="{7BF7433F-A9CD-47DB-9DF2-E1D5B4D2832F}" dt="2021-11-01T18:45:01.440" v="400" actId="26606"/>
          <ac:spMkLst>
            <pc:docMk/>
            <pc:sldMk cId="2111868582" sldId="296"/>
            <ac:spMk id="9" creationId="{64960379-9FF9-400A-A8A8-F5AB633FD3BF}"/>
          </ac:spMkLst>
        </pc:spChg>
        <pc:spChg chg="add del">
          <ac:chgData name="Wang, Binxu" userId="9b20ddcf-4902-483c-b31e-992bc5b4f08d" providerId="ADAL" clId="{7BF7433F-A9CD-47DB-9DF2-E1D5B4D2832F}" dt="2021-11-01T18:43:01.106" v="345" actId="26606"/>
          <ac:spMkLst>
            <pc:docMk/>
            <pc:sldMk cId="2111868582" sldId="296"/>
            <ac:spMk id="11" creationId="{2E442304-DDBD-4F7B-8017-36BCC863FB40}"/>
          </ac:spMkLst>
        </pc:spChg>
        <pc:spChg chg="add del">
          <ac:chgData name="Wang, Binxu" userId="9b20ddcf-4902-483c-b31e-992bc5b4f08d" providerId="ADAL" clId="{7BF7433F-A9CD-47DB-9DF2-E1D5B4D2832F}" dt="2021-11-01T18:43:01.106" v="345" actId="26606"/>
          <ac:spMkLst>
            <pc:docMk/>
            <pc:sldMk cId="2111868582" sldId="296"/>
            <ac:spMk id="13" creationId="{5E107275-3853-46FD-A241-DE4355A42675}"/>
          </ac:spMkLst>
        </pc:spChg>
        <pc:spChg chg="add del">
          <ac:chgData name="Wang, Binxu" userId="9b20ddcf-4902-483c-b31e-992bc5b4f08d" providerId="ADAL" clId="{7BF7433F-A9CD-47DB-9DF2-E1D5B4D2832F}" dt="2021-11-01T18:43:04.203" v="347" actId="26606"/>
          <ac:spMkLst>
            <pc:docMk/>
            <pc:sldMk cId="2111868582" sldId="296"/>
            <ac:spMk id="15" creationId="{B819A166-7571-4003-A6B8-B62034C3ED30}"/>
          </ac:spMkLst>
        </pc:spChg>
        <pc:grpChg chg="add">
          <ac:chgData name="Wang, Binxu" userId="9b20ddcf-4902-483c-b31e-992bc5b4f08d" providerId="ADAL" clId="{7BF7433F-A9CD-47DB-9DF2-E1D5B4D2832F}" dt="2021-11-01T18:45:01.440" v="400" actId="26606"/>
          <ac:grpSpMkLst>
            <pc:docMk/>
            <pc:sldMk cId="2111868582" sldId="296"/>
            <ac:grpSpMk id="10" creationId="{2C491629-AE25-486B-9B22-2CE4EE8F7E47}"/>
          </ac:grpSpMkLst>
        </pc:grpChg>
        <pc:grpChg chg="add">
          <ac:chgData name="Wang, Binxu" userId="9b20ddcf-4902-483c-b31e-992bc5b4f08d" providerId="ADAL" clId="{7BF7433F-A9CD-47DB-9DF2-E1D5B4D2832F}" dt="2021-11-01T18:45:01.440" v="400" actId="26606"/>
          <ac:grpSpMkLst>
            <pc:docMk/>
            <pc:sldMk cId="2111868582" sldId="296"/>
            <ac:grpSpMk id="19" creationId="{43F5E015-E085-4624-B431-B42414448684}"/>
          </ac:grpSpMkLst>
        </pc:grpChg>
        <pc:graphicFrameChg chg="add del">
          <ac:chgData name="Wang, Binxu" userId="9b20ddcf-4902-483c-b31e-992bc5b4f08d" providerId="ADAL" clId="{7BF7433F-A9CD-47DB-9DF2-E1D5B4D2832F}" dt="2021-11-01T18:43:01.106" v="345" actId="26606"/>
          <ac:graphicFrameMkLst>
            <pc:docMk/>
            <pc:sldMk cId="2111868582" sldId="296"/>
            <ac:graphicFrameMk id="7" creationId="{D9234229-52B1-4720-A39B-93A52E1CC276}"/>
          </ac:graphicFrameMkLst>
        </pc:graphicFrameChg>
        <pc:graphicFrameChg chg="add mod">
          <ac:chgData name="Wang, Binxu" userId="9b20ddcf-4902-483c-b31e-992bc5b4f08d" providerId="ADAL" clId="{7BF7433F-A9CD-47DB-9DF2-E1D5B4D2832F}" dt="2021-11-01T18:46:42.711" v="472" actId="5793"/>
          <ac:graphicFrameMkLst>
            <pc:docMk/>
            <pc:sldMk cId="2111868582" sldId="296"/>
            <ac:graphicFrameMk id="14" creationId="{0858F617-F77E-4CA4-B793-8FCA440429A5}"/>
          </ac:graphicFrameMkLst>
        </pc:graphicFrameChg>
        <pc:graphicFrameChg chg="add del">
          <ac:chgData name="Wang, Binxu" userId="9b20ddcf-4902-483c-b31e-992bc5b4f08d" providerId="ADAL" clId="{7BF7433F-A9CD-47DB-9DF2-E1D5B4D2832F}" dt="2021-11-01T18:43:04.203" v="347" actId="26606"/>
          <ac:graphicFrameMkLst>
            <pc:docMk/>
            <pc:sldMk cId="2111868582" sldId="296"/>
            <ac:graphicFrameMk id="16" creationId="{FA50254D-023F-446E-BD2D-1F6532ADF7B5}"/>
          </ac:graphicFrameMkLst>
        </pc:graphicFrameChg>
      </pc:sldChg>
      <pc:sldChg chg="modSp add mod">
        <pc:chgData name="Wang, Binxu" userId="9b20ddcf-4902-483c-b31e-992bc5b4f08d" providerId="ADAL" clId="{7BF7433F-A9CD-47DB-9DF2-E1D5B4D2832F}" dt="2021-11-01T19:02:37.740" v="899" actId="14100"/>
        <pc:sldMkLst>
          <pc:docMk/>
          <pc:sldMk cId="4017353398" sldId="297"/>
        </pc:sldMkLst>
        <pc:spChg chg="mod">
          <ac:chgData name="Wang, Binxu" userId="9b20ddcf-4902-483c-b31e-992bc5b4f08d" providerId="ADAL" clId="{7BF7433F-A9CD-47DB-9DF2-E1D5B4D2832F}" dt="2021-11-01T19:02:37.740" v="899" actId="14100"/>
          <ac:spMkLst>
            <pc:docMk/>
            <pc:sldMk cId="4017353398" sldId="297"/>
            <ac:spMk id="2" creationId="{4454BA5A-5F88-4CE6-8FBF-C1FB27CF58D7}"/>
          </ac:spMkLst>
        </pc:spChg>
      </pc:sldChg>
    </pc:docChg>
  </pc:docChgLst>
  <pc:docChgLst>
    <pc:chgData name="Wang, Binxu" userId="9b20ddcf-4902-483c-b31e-992bc5b4f08d" providerId="ADAL" clId="{801A9438-FF63-489B-B948-44A9206EF2F1}"/>
    <pc:docChg chg="undo custSel addSld delSld modSld sldOrd addMainMaster delMainMaster addSection modSection">
      <pc:chgData name="Wang, Binxu" userId="9b20ddcf-4902-483c-b31e-992bc5b4f08d" providerId="ADAL" clId="{801A9438-FF63-489B-B948-44A9206EF2F1}" dt="2021-11-02T04:02:21.642" v="10178" actId="1076"/>
      <pc:docMkLst>
        <pc:docMk/>
      </pc:docMkLst>
      <pc:sldChg chg="addSp delSp modSp mod setBg modClrScheme addAnim delAnim delDesignElem chgLayout">
        <pc:chgData name="Wang, Binxu" userId="9b20ddcf-4902-483c-b31e-992bc5b4f08d" providerId="ADAL" clId="{801A9438-FF63-489B-B948-44A9206EF2F1}" dt="2021-10-31T22:47:54.295" v="5623"/>
        <pc:sldMkLst>
          <pc:docMk/>
          <pc:sldMk cId="1316682062" sldId="256"/>
        </pc:sldMkLst>
        <pc:spChg chg="mod">
          <ac:chgData name="Wang, Binxu" userId="9b20ddcf-4902-483c-b31e-992bc5b4f08d" providerId="ADAL" clId="{801A9438-FF63-489B-B948-44A9206EF2F1}" dt="2021-10-31T04:44:51.867" v="141" actId="26606"/>
          <ac:spMkLst>
            <pc:docMk/>
            <pc:sldMk cId="1316682062" sldId="256"/>
            <ac:spMk id="2" creationId="{B7C6A977-7F24-40DB-B562-BA4C3421FB5E}"/>
          </ac:spMkLst>
        </pc:spChg>
        <pc:spChg chg="mod">
          <ac:chgData name="Wang, Binxu" userId="9b20ddcf-4902-483c-b31e-992bc5b4f08d" providerId="ADAL" clId="{801A9438-FF63-489B-B948-44A9206EF2F1}" dt="2021-10-31T04:44:51.867" v="141" actId="26606"/>
          <ac:spMkLst>
            <pc:docMk/>
            <pc:sldMk cId="1316682062" sldId="256"/>
            <ac:spMk id="3" creationId="{655D2FF4-A526-4945-A66D-A6297C7C953C}"/>
          </ac:spMkLst>
        </pc:spChg>
        <pc:spChg chg="add del">
          <ac:chgData name="Wang, Binxu" userId="9b20ddcf-4902-483c-b31e-992bc5b4f08d" providerId="ADAL" clId="{801A9438-FF63-489B-B948-44A9206EF2F1}" dt="2021-10-31T22:47:54.295" v="5623"/>
          <ac:spMkLst>
            <pc:docMk/>
            <pc:sldMk cId="1316682062" sldId="256"/>
            <ac:spMk id="8" creationId="{8F9CBE3F-79A8-4F8F-88D9-DAD03D0D281F}"/>
          </ac:spMkLst>
        </pc:spChg>
        <pc:spChg chg="del">
          <ac:chgData name="Wang, Binxu" userId="9b20ddcf-4902-483c-b31e-992bc5b4f08d" providerId="ADAL" clId="{801A9438-FF63-489B-B948-44A9206EF2F1}" dt="2021-10-31T03:36:02.531" v="2" actId="26606"/>
          <ac:spMkLst>
            <pc:docMk/>
            <pc:sldMk cId="1316682062" sldId="256"/>
            <ac:spMk id="9" creationId="{79C60ED7-11F7-478C-AC8E-0865FABDACBF}"/>
          </ac:spMkLst>
        </pc:spChg>
        <pc:spChg chg="add del">
          <ac:chgData name="Wang, Binxu" userId="9b20ddcf-4902-483c-b31e-992bc5b4f08d" providerId="ADAL" clId="{801A9438-FF63-489B-B948-44A9206EF2F1}" dt="2021-10-31T22:47:54.295" v="5623"/>
          <ac:spMkLst>
            <pc:docMk/>
            <pc:sldMk cId="1316682062" sldId="256"/>
            <ac:spMk id="10" creationId="{508BEF50-7B1E-49A4-BC19-5F4F1D755E64}"/>
          </ac:spMkLst>
        </pc:spChg>
        <pc:spChg chg="del">
          <ac:chgData name="Wang, Binxu" userId="9b20ddcf-4902-483c-b31e-992bc5b4f08d" providerId="ADAL" clId="{801A9438-FF63-489B-B948-44A9206EF2F1}" dt="2021-10-31T03:36:02.531" v="2" actId="26606"/>
          <ac:spMkLst>
            <pc:docMk/>
            <pc:sldMk cId="1316682062" sldId="256"/>
            <ac:spMk id="11" creationId="{D472C551-D440-40DF-9260-BDB9AC40960A}"/>
          </ac:spMkLst>
        </pc:spChg>
        <pc:spChg chg="add del">
          <ac:chgData name="Wang, Binxu" userId="9b20ddcf-4902-483c-b31e-992bc5b4f08d" providerId="ADAL" clId="{801A9438-FF63-489B-B948-44A9206EF2F1}" dt="2021-10-31T22:47:54.295" v="5623"/>
          <ac:spMkLst>
            <pc:docMk/>
            <pc:sldMk cId="1316682062" sldId="256"/>
            <ac:spMk id="12" creationId="{C5CB530E-515E-412C-9DF1-5F8FFBD6F383}"/>
          </ac:spMkLst>
        </pc:spChg>
        <pc:spChg chg="add del">
          <ac:chgData name="Wang, Binxu" userId="9b20ddcf-4902-483c-b31e-992bc5b4f08d" providerId="ADAL" clId="{801A9438-FF63-489B-B948-44A9206EF2F1}" dt="2021-10-31T22:47:54.295" v="5623"/>
          <ac:spMkLst>
            <pc:docMk/>
            <pc:sldMk cId="1316682062" sldId="256"/>
            <ac:spMk id="14" creationId="{AEA7509D-F04F-40CB-A0B3-EEF16499CC9F}"/>
          </ac:spMkLst>
        </pc:spChg>
        <pc:spChg chg="del">
          <ac:chgData name="Wang, Binxu" userId="9b20ddcf-4902-483c-b31e-992bc5b4f08d" providerId="ADAL" clId="{801A9438-FF63-489B-B948-44A9206EF2F1}" dt="2021-10-31T03:36:02.531" v="2" actId="26606"/>
          <ac:spMkLst>
            <pc:docMk/>
            <pc:sldMk cId="1316682062" sldId="256"/>
            <ac:spMk id="15" creationId="{508BEF50-7B1E-49A4-BC19-5F4F1D755E64}"/>
          </ac:spMkLst>
        </pc:spChg>
        <pc:spChg chg="add del">
          <ac:chgData name="Wang, Binxu" userId="9b20ddcf-4902-483c-b31e-992bc5b4f08d" providerId="ADAL" clId="{801A9438-FF63-489B-B948-44A9206EF2F1}" dt="2021-10-31T22:47:54.295" v="5623"/>
          <ac:spMkLst>
            <pc:docMk/>
            <pc:sldMk cId="1316682062" sldId="256"/>
            <ac:spMk id="16" creationId="{C39ADB8F-D187-49D7-BDCF-C1B6DC727068}"/>
          </ac:spMkLst>
        </pc:spChg>
        <pc:spChg chg="del">
          <ac:chgData name="Wang, Binxu" userId="9b20ddcf-4902-483c-b31e-992bc5b4f08d" providerId="ADAL" clId="{801A9438-FF63-489B-B948-44A9206EF2F1}" dt="2021-10-31T03:36:02.531" v="2" actId="26606"/>
          <ac:spMkLst>
            <pc:docMk/>
            <pc:sldMk cId="1316682062" sldId="256"/>
            <ac:spMk id="17" creationId="{3FBAD350-5664-4811-A208-657FB882D350}"/>
          </ac:spMkLst>
        </pc:spChg>
        <pc:spChg chg="add del">
          <ac:chgData name="Wang, Binxu" userId="9b20ddcf-4902-483c-b31e-992bc5b4f08d" providerId="ADAL" clId="{801A9438-FF63-489B-B948-44A9206EF2F1}" dt="2021-10-31T22:47:54.295" v="5623"/>
          <ac:spMkLst>
            <pc:docMk/>
            <pc:sldMk cId="1316682062" sldId="256"/>
            <ac:spMk id="18" creationId="{712D4376-A578-4FF1-94FC-245E7A6A489F}"/>
          </ac:spMkLst>
        </pc:spChg>
        <pc:spChg chg="del">
          <ac:chgData name="Wang, Binxu" userId="9b20ddcf-4902-483c-b31e-992bc5b4f08d" providerId="ADAL" clId="{801A9438-FF63-489B-B948-44A9206EF2F1}" dt="2021-10-31T03:36:02.531" v="2" actId="26606"/>
          <ac:spMkLst>
            <pc:docMk/>
            <pc:sldMk cId="1316682062" sldId="256"/>
            <ac:spMk id="19" creationId="{C39ADB8F-D187-49D7-BDCF-C1B6DC727068}"/>
          </ac:spMkLst>
        </pc:spChg>
        <pc:spChg chg="add del">
          <ac:chgData name="Wang, Binxu" userId="9b20ddcf-4902-483c-b31e-992bc5b4f08d" providerId="ADAL" clId="{801A9438-FF63-489B-B948-44A9206EF2F1}" dt="2021-10-31T22:47:54.295" v="5623"/>
          <ac:spMkLst>
            <pc:docMk/>
            <pc:sldMk cId="1316682062" sldId="256"/>
            <ac:spMk id="20" creationId="{3FBAD350-5664-4811-A208-657FB882D350}"/>
          </ac:spMkLst>
        </pc:spChg>
        <pc:picChg chg="del">
          <ac:chgData name="Wang, Binxu" userId="9b20ddcf-4902-483c-b31e-992bc5b4f08d" providerId="ADAL" clId="{801A9438-FF63-489B-B948-44A9206EF2F1}" dt="2021-10-31T03:36:02.531" v="2" actId="26606"/>
          <ac:picMkLst>
            <pc:docMk/>
            <pc:sldMk cId="1316682062" sldId="256"/>
            <ac:picMk id="4" creationId="{BA5DD00B-C857-43FE-9B73-7D60DD1845A9}"/>
          </ac:picMkLst>
        </pc:picChg>
        <pc:cxnChg chg="del">
          <ac:chgData name="Wang, Binxu" userId="9b20ddcf-4902-483c-b31e-992bc5b4f08d" providerId="ADAL" clId="{801A9438-FF63-489B-B948-44A9206EF2F1}" dt="2021-10-31T03:36:02.531" v="2" actId="26606"/>
          <ac:cxnSpMkLst>
            <pc:docMk/>
            <pc:sldMk cId="1316682062" sldId="256"/>
            <ac:cxnSpMk id="13" creationId="{56020367-4FD5-4596-8E10-C5F095CD8DBF}"/>
          </ac:cxnSpMkLst>
        </pc:cxnChg>
        <pc:cxnChg chg="add del">
          <ac:chgData name="Wang, Binxu" userId="9b20ddcf-4902-483c-b31e-992bc5b4f08d" providerId="ADAL" clId="{801A9438-FF63-489B-B948-44A9206EF2F1}" dt="2021-10-31T22:47:54.295" v="5623"/>
          <ac:cxnSpMkLst>
            <pc:docMk/>
            <pc:sldMk cId="1316682062" sldId="256"/>
            <ac:cxnSpMk id="22" creationId="{56020367-4FD5-4596-8E10-C5F095CD8DBF}"/>
          </ac:cxnSpMkLst>
        </pc:cxnChg>
      </pc:sldChg>
      <pc:sldChg chg="new del">
        <pc:chgData name="Wang, Binxu" userId="9b20ddcf-4902-483c-b31e-992bc5b4f08d" providerId="ADAL" clId="{801A9438-FF63-489B-B948-44A9206EF2F1}" dt="2021-10-31T03:36:01.892" v="1" actId="680"/>
        <pc:sldMkLst>
          <pc:docMk/>
          <pc:sldMk cId="2768826943" sldId="257"/>
        </pc:sldMkLst>
      </pc:sldChg>
      <pc:sldChg chg="modSp new del mod">
        <pc:chgData name="Wang, Binxu" userId="9b20ddcf-4902-483c-b31e-992bc5b4f08d" providerId="ADAL" clId="{801A9438-FF63-489B-B948-44A9206EF2F1}" dt="2021-10-31T19:08:19.176" v="2545" actId="47"/>
        <pc:sldMkLst>
          <pc:docMk/>
          <pc:sldMk cId="4108501766" sldId="257"/>
        </pc:sldMkLst>
        <pc:spChg chg="mod">
          <ac:chgData name="Wang, Binxu" userId="9b20ddcf-4902-483c-b31e-992bc5b4f08d" providerId="ADAL" clId="{801A9438-FF63-489B-B948-44A9206EF2F1}" dt="2021-10-31T19:06:38.155" v="2470" actId="20577"/>
          <ac:spMkLst>
            <pc:docMk/>
            <pc:sldMk cId="4108501766" sldId="257"/>
            <ac:spMk id="2" creationId="{CEB874EA-7238-48CA-B9E8-824A42159E85}"/>
          </ac:spMkLst>
        </pc:spChg>
      </pc:sldChg>
      <pc:sldChg chg="addSp delSp modSp new mod setBg modClrScheme chgLayout modNotesTx">
        <pc:chgData name="Wang, Binxu" userId="9b20ddcf-4902-483c-b31e-992bc5b4f08d" providerId="ADAL" clId="{801A9438-FF63-489B-B948-44A9206EF2F1}" dt="2021-11-01T16:23:27.933" v="10176" actId="26606"/>
        <pc:sldMkLst>
          <pc:docMk/>
          <pc:sldMk cId="4105602827" sldId="258"/>
        </pc:sldMkLst>
        <pc:spChg chg="del mod ord">
          <ac:chgData name="Wang, Binxu" userId="9b20ddcf-4902-483c-b31e-992bc5b4f08d" providerId="ADAL" clId="{801A9438-FF63-489B-B948-44A9206EF2F1}" dt="2021-10-31T03:39:38.041" v="5" actId="700"/>
          <ac:spMkLst>
            <pc:docMk/>
            <pc:sldMk cId="4105602827" sldId="258"/>
            <ac:spMk id="2" creationId="{ADD615BF-3328-4234-BADF-500F0F2DE995}"/>
          </ac:spMkLst>
        </pc:spChg>
        <pc:spChg chg="del mod ord">
          <ac:chgData name="Wang, Binxu" userId="9b20ddcf-4902-483c-b31e-992bc5b4f08d" providerId="ADAL" clId="{801A9438-FF63-489B-B948-44A9206EF2F1}" dt="2021-10-31T03:39:38.041" v="5" actId="700"/>
          <ac:spMkLst>
            <pc:docMk/>
            <pc:sldMk cId="4105602827" sldId="258"/>
            <ac:spMk id="3" creationId="{9900C418-7C67-4E68-9466-93A2B8129F08}"/>
          </ac:spMkLst>
        </pc:spChg>
        <pc:spChg chg="add mod ord">
          <ac:chgData name="Wang, Binxu" userId="9b20ddcf-4902-483c-b31e-992bc5b4f08d" providerId="ADAL" clId="{801A9438-FF63-489B-B948-44A9206EF2F1}" dt="2021-11-01T16:23:27.933" v="10176" actId="26606"/>
          <ac:spMkLst>
            <pc:docMk/>
            <pc:sldMk cId="4105602827" sldId="258"/>
            <ac:spMk id="4" creationId="{0245FFFB-5431-492F-B7E1-EF707B0757CF}"/>
          </ac:spMkLst>
        </pc:spChg>
        <pc:spChg chg="add mod ord">
          <ac:chgData name="Wang, Binxu" userId="9b20ddcf-4902-483c-b31e-992bc5b4f08d" providerId="ADAL" clId="{801A9438-FF63-489B-B948-44A9206EF2F1}" dt="2021-11-01T16:23:27.933" v="10176" actId="26606"/>
          <ac:spMkLst>
            <pc:docMk/>
            <pc:sldMk cId="4105602827" sldId="258"/>
            <ac:spMk id="5" creationId="{449F1ECB-915A-49EC-B134-55FC1E20633E}"/>
          </ac:spMkLst>
        </pc:spChg>
        <pc:spChg chg="add">
          <ac:chgData name="Wang, Binxu" userId="9b20ddcf-4902-483c-b31e-992bc5b4f08d" providerId="ADAL" clId="{801A9438-FF63-489B-B948-44A9206EF2F1}" dt="2021-11-01T16:23:27.933" v="10176" actId="26606"/>
          <ac:spMkLst>
            <pc:docMk/>
            <pc:sldMk cId="4105602827" sldId="258"/>
            <ac:spMk id="10" creationId="{9A3F5928-D955-456A-97B5-AA390B8CE9D5}"/>
          </ac:spMkLst>
        </pc:spChg>
        <pc:spChg chg="add">
          <ac:chgData name="Wang, Binxu" userId="9b20ddcf-4902-483c-b31e-992bc5b4f08d" providerId="ADAL" clId="{801A9438-FF63-489B-B948-44A9206EF2F1}" dt="2021-11-01T16:23:27.933" v="10176" actId="26606"/>
          <ac:spMkLst>
            <pc:docMk/>
            <pc:sldMk cId="4105602827" sldId="258"/>
            <ac:spMk id="14" creationId="{C5CB530E-515E-412C-9DF1-5F8FFBD6F383}"/>
          </ac:spMkLst>
        </pc:spChg>
        <pc:spChg chg="add">
          <ac:chgData name="Wang, Binxu" userId="9b20ddcf-4902-483c-b31e-992bc5b4f08d" providerId="ADAL" clId="{801A9438-FF63-489B-B948-44A9206EF2F1}" dt="2021-11-01T16:23:27.933" v="10176" actId="26606"/>
          <ac:spMkLst>
            <pc:docMk/>
            <pc:sldMk cId="4105602827" sldId="258"/>
            <ac:spMk id="16" creationId="{712D4376-A578-4FF1-94FC-245E7A6A489F}"/>
          </ac:spMkLst>
        </pc:spChg>
        <pc:spChg chg="add">
          <ac:chgData name="Wang, Binxu" userId="9b20ddcf-4902-483c-b31e-992bc5b4f08d" providerId="ADAL" clId="{801A9438-FF63-489B-B948-44A9206EF2F1}" dt="2021-11-01T16:23:27.933" v="10176" actId="26606"/>
          <ac:spMkLst>
            <pc:docMk/>
            <pc:sldMk cId="4105602827" sldId="258"/>
            <ac:spMk id="18" creationId="{AEA7509D-F04F-40CB-A0B3-EEF16499CC9F}"/>
          </ac:spMkLst>
        </pc:spChg>
        <pc:cxnChg chg="add">
          <ac:chgData name="Wang, Binxu" userId="9b20ddcf-4902-483c-b31e-992bc5b4f08d" providerId="ADAL" clId="{801A9438-FF63-489B-B948-44A9206EF2F1}" dt="2021-11-01T16:23:27.933" v="10176" actId="26606"/>
          <ac:cxnSpMkLst>
            <pc:docMk/>
            <pc:sldMk cId="4105602827" sldId="258"/>
            <ac:cxnSpMk id="12" creationId="{56020367-4FD5-4596-8E10-C5F095CD8DBF}"/>
          </ac:cxnSpMkLst>
        </pc:cxnChg>
      </pc:sldChg>
      <pc:sldChg chg="addSp delSp modSp new mod ord modClrScheme modShow chgLayout">
        <pc:chgData name="Wang, Binxu" userId="9b20ddcf-4902-483c-b31e-992bc5b4f08d" providerId="ADAL" clId="{801A9438-FF63-489B-B948-44A9206EF2F1}" dt="2021-11-01T04:39:45.637" v="9301"/>
        <pc:sldMkLst>
          <pc:docMk/>
          <pc:sldMk cId="2913997750" sldId="259"/>
        </pc:sldMkLst>
        <pc:spChg chg="del mod ord">
          <ac:chgData name="Wang, Binxu" userId="9b20ddcf-4902-483c-b31e-992bc5b4f08d" providerId="ADAL" clId="{801A9438-FF63-489B-B948-44A9206EF2F1}" dt="2021-10-31T03:39:50.555" v="7" actId="700"/>
          <ac:spMkLst>
            <pc:docMk/>
            <pc:sldMk cId="2913997750" sldId="259"/>
            <ac:spMk id="2" creationId="{184D882C-719F-42F5-9B80-1FB832731AB3}"/>
          </ac:spMkLst>
        </pc:spChg>
        <pc:spChg chg="del mod ord">
          <ac:chgData name="Wang, Binxu" userId="9b20ddcf-4902-483c-b31e-992bc5b4f08d" providerId="ADAL" clId="{801A9438-FF63-489B-B948-44A9206EF2F1}" dt="2021-10-31T03:39:50.555" v="7" actId="700"/>
          <ac:spMkLst>
            <pc:docMk/>
            <pc:sldMk cId="2913997750" sldId="259"/>
            <ac:spMk id="3" creationId="{E897A454-2BB1-4FBB-A1BD-7223AF77CA67}"/>
          </ac:spMkLst>
        </pc:spChg>
        <pc:spChg chg="add mod ord">
          <ac:chgData name="Wang, Binxu" userId="9b20ddcf-4902-483c-b31e-992bc5b4f08d" providerId="ADAL" clId="{801A9438-FF63-489B-B948-44A9206EF2F1}" dt="2021-10-31T22:47:54.295" v="5623"/>
          <ac:spMkLst>
            <pc:docMk/>
            <pc:sldMk cId="2913997750" sldId="259"/>
            <ac:spMk id="4" creationId="{9BF2D4D0-CD5F-4772-A35F-CBB82A3F6358}"/>
          </ac:spMkLst>
        </pc:spChg>
        <pc:spChg chg="add mod ord">
          <ac:chgData name="Wang, Binxu" userId="9b20ddcf-4902-483c-b31e-992bc5b4f08d" providerId="ADAL" clId="{801A9438-FF63-489B-B948-44A9206EF2F1}" dt="2021-10-31T04:51:12.858" v="391" actId="20577"/>
          <ac:spMkLst>
            <pc:docMk/>
            <pc:sldMk cId="2913997750" sldId="259"/>
            <ac:spMk id="5" creationId="{CA13571B-A158-4B30-805D-1AA9086B0B3C}"/>
          </ac:spMkLst>
        </pc:spChg>
      </pc:sldChg>
      <pc:sldChg chg="addSp delSp modSp new mod modClrScheme modShow chgLayout">
        <pc:chgData name="Wang, Binxu" userId="9b20ddcf-4902-483c-b31e-992bc5b4f08d" providerId="ADAL" clId="{801A9438-FF63-489B-B948-44A9206EF2F1}" dt="2021-10-31T22:47:54.295" v="5623"/>
        <pc:sldMkLst>
          <pc:docMk/>
          <pc:sldMk cId="1521699332" sldId="260"/>
        </pc:sldMkLst>
        <pc:spChg chg="del mod ord">
          <ac:chgData name="Wang, Binxu" userId="9b20ddcf-4902-483c-b31e-992bc5b4f08d" providerId="ADAL" clId="{801A9438-FF63-489B-B948-44A9206EF2F1}" dt="2021-10-31T03:54:15.012" v="87" actId="700"/>
          <ac:spMkLst>
            <pc:docMk/>
            <pc:sldMk cId="1521699332" sldId="260"/>
            <ac:spMk id="2" creationId="{9C530846-D2D3-4E12-9566-A12E08C0DF3A}"/>
          </ac:spMkLst>
        </pc:spChg>
        <pc:spChg chg="del mod ord">
          <ac:chgData name="Wang, Binxu" userId="9b20ddcf-4902-483c-b31e-992bc5b4f08d" providerId="ADAL" clId="{801A9438-FF63-489B-B948-44A9206EF2F1}" dt="2021-10-31T03:54:15.012" v="87" actId="700"/>
          <ac:spMkLst>
            <pc:docMk/>
            <pc:sldMk cId="1521699332" sldId="260"/>
            <ac:spMk id="3" creationId="{A410B654-BAA7-465E-BB7F-741379552144}"/>
          </ac:spMkLst>
        </pc:spChg>
        <pc:spChg chg="add mod ord">
          <ac:chgData name="Wang, Binxu" userId="9b20ddcf-4902-483c-b31e-992bc5b4f08d" providerId="ADAL" clId="{801A9438-FF63-489B-B948-44A9206EF2F1}" dt="2021-10-31T22:47:54.295" v="5623"/>
          <ac:spMkLst>
            <pc:docMk/>
            <pc:sldMk cId="1521699332" sldId="260"/>
            <ac:spMk id="4" creationId="{59C3AEC3-A6A0-4020-9902-E15496556DA6}"/>
          </ac:spMkLst>
        </pc:spChg>
        <pc:spChg chg="add mod ord">
          <ac:chgData name="Wang, Binxu" userId="9b20ddcf-4902-483c-b31e-992bc5b4f08d" providerId="ADAL" clId="{801A9438-FF63-489B-B948-44A9206EF2F1}" dt="2021-10-31T22:47:54.295" v="5623"/>
          <ac:spMkLst>
            <pc:docMk/>
            <pc:sldMk cId="1521699332" sldId="260"/>
            <ac:spMk id="5" creationId="{F89EAAA2-0A67-418D-B017-1F33B903F524}"/>
          </ac:spMkLst>
        </pc:spChg>
      </pc:sldChg>
      <pc:sldChg chg="modSp new mod modShow">
        <pc:chgData name="Wang, Binxu" userId="9b20ddcf-4902-483c-b31e-992bc5b4f08d" providerId="ADAL" clId="{801A9438-FF63-489B-B948-44A9206EF2F1}" dt="2021-10-31T22:47:54.295" v="5623"/>
        <pc:sldMkLst>
          <pc:docMk/>
          <pc:sldMk cId="452136759" sldId="261"/>
        </pc:sldMkLst>
        <pc:spChg chg="mod">
          <ac:chgData name="Wang, Binxu" userId="9b20ddcf-4902-483c-b31e-992bc5b4f08d" providerId="ADAL" clId="{801A9438-FF63-489B-B948-44A9206EF2F1}" dt="2021-10-31T22:47:54.295" v="5623"/>
          <ac:spMkLst>
            <pc:docMk/>
            <pc:sldMk cId="452136759" sldId="261"/>
            <ac:spMk id="2" creationId="{19D4019E-C8DF-4BC0-9B4A-E5D77041DCEA}"/>
          </ac:spMkLst>
        </pc:spChg>
        <pc:spChg chg="mod">
          <ac:chgData name="Wang, Binxu" userId="9b20ddcf-4902-483c-b31e-992bc5b4f08d" providerId="ADAL" clId="{801A9438-FF63-489B-B948-44A9206EF2F1}" dt="2021-10-31T22:47:54.295" v="5623"/>
          <ac:spMkLst>
            <pc:docMk/>
            <pc:sldMk cId="452136759" sldId="261"/>
            <ac:spMk id="3" creationId="{1C5DFCEE-9C33-45A9-A886-5012C40C5908}"/>
          </ac:spMkLst>
        </pc:spChg>
      </pc:sldChg>
      <pc:sldChg chg="addSp modSp add mod modAnim modNotesTx">
        <pc:chgData name="Wang, Binxu" userId="9b20ddcf-4902-483c-b31e-992bc5b4f08d" providerId="ADAL" clId="{801A9438-FF63-489B-B948-44A9206EF2F1}" dt="2021-11-02T04:02:21.642" v="10178" actId="1076"/>
        <pc:sldMkLst>
          <pc:docMk/>
          <pc:sldMk cId="446873741" sldId="262"/>
        </pc:sldMkLst>
        <pc:spChg chg="mod">
          <ac:chgData name="Wang, Binxu" userId="9b20ddcf-4902-483c-b31e-992bc5b4f08d" providerId="ADAL" clId="{801A9438-FF63-489B-B948-44A9206EF2F1}" dt="2021-10-31T22:52:18.699" v="5964" actId="14100"/>
          <ac:spMkLst>
            <pc:docMk/>
            <pc:sldMk cId="446873741" sldId="262"/>
            <ac:spMk id="2" creationId="{668342FE-147B-4053-BD73-C059A400A03D}"/>
          </ac:spMkLst>
        </pc:spChg>
        <pc:spChg chg="mod">
          <ac:chgData name="Wang, Binxu" userId="9b20ddcf-4902-483c-b31e-992bc5b4f08d" providerId="ADAL" clId="{801A9438-FF63-489B-B948-44A9206EF2F1}" dt="2021-10-31T22:47:54.295" v="5623"/>
          <ac:spMkLst>
            <pc:docMk/>
            <pc:sldMk cId="446873741" sldId="262"/>
            <ac:spMk id="3" creationId="{B2A6CCE8-9AD3-4101-8CE1-1ACD6F9F2F50}"/>
          </ac:spMkLst>
        </pc:spChg>
        <pc:spChg chg="add mod">
          <ac:chgData name="Wang, Binxu" userId="9b20ddcf-4902-483c-b31e-992bc5b4f08d" providerId="ADAL" clId="{801A9438-FF63-489B-B948-44A9206EF2F1}" dt="2021-11-02T04:02:21.642" v="10178" actId="1076"/>
          <ac:spMkLst>
            <pc:docMk/>
            <pc:sldMk cId="446873741" sldId="262"/>
            <ac:spMk id="5" creationId="{34E67673-BDCE-4E18-B281-FE99725F040D}"/>
          </ac:spMkLst>
        </pc:spChg>
        <pc:spChg chg="add mod">
          <ac:chgData name="Wang, Binxu" userId="9b20ddcf-4902-483c-b31e-992bc5b4f08d" providerId="ADAL" clId="{801A9438-FF63-489B-B948-44A9206EF2F1}" dt="2021-10-31T22:58:23.496" v="6102" actId="27636"/>
          <ac:spMkLst>
            <pc:docMk/>
            <pc:sldMk cId="446873741" sldId="262"/>
            <ac:spMk id="6" creationId="{BE4679A0-6595-47BC-A953-B4E978E0CBFA}"/>
          </ac:spMkLst>
        </pc:spChg>
        <pc:spChg chg="add mod">
          <ac:chgData name="Wang, Binxu" userId="9b20ddcf-4902-483c-b31e-992bc5b4f08d" providerId="ADAL" clId="{801A9438-FF63-489B-B948-44A9206EF2F1}" dt="2021-10-31T22:52:23.773" v="5966" actId="1076"/>
          <ac:spMkLst>
            <pc:docMk/>
            <pc:sldMk cId="446873741" sldId="262"/>
            <ac:spMk id="7" creationId="{5B2C75AA-937B-43E4-91A3-7BD401CC7B19}"/>
          </ac:spMkLst>
        </pc:spChg>
        <pc:spChg chg="add mod">
          <ac:chgData name="Wang, Binxu" userId="9b20ddcf-4902-483c-b31e-992bc5b4f08d" providerId="ADAL" clId="{801A9438-FF63-489B-B948-44A9206EF2F1}" dt="2021-10-31T22:52:26.386" v="5967" actId="1076"/>
          <ac:spMkLst>
            <pc:docMk/>
            <pc:sldMk cId="446873741" sldId="262"/>
            <ac:spMk id="8" creationId="{0D0A28B3-6E9E-4266-BD1A-38BFD2848718}"/>
          </ac:spMkLst>
        </pc:spChg>
      </pc:sldChg>
      <pc:sldChg chg="modSp new del mod ord">
        <pc:chgData name="Wang, Binxu" userId="9b20ddcf-4902-483c-b31e-992bc5b4f08d" providerId="ADAL" clId="{801A9438-FF63-489B-B948-44A9206EF2F1}" dt="2021-10-31T18:28:22.988" v="1590" actId="2696"/>
        <pc:sldMkLst>
          <pc:docMk/>
          <pc:sldMk cId="3051396566" sldId="262"/>
        </pc:sldMkLst>
        <pc:spChg chg="mod">
          <ac:chgData name="Wang, Binxu" userId="9b20ddcf-4902-483c-b31e-992bc5b4f08d" providerId="ADAL" clId="{801A9438-FF63-489B-B948-44A9206EF2F1}" dt="2021-10-31T04:46:06.532" v="215" actId="20577"/>
          <ac:spMkLst>
            <pc:docMk/>
            <pc:sldMk cId="3051396566" sldId="262"/>
            <ac:spMk id="2" creationId="{668342FE-147B-4053-BD73-C059A400A03D}"/>
          </ac:spMkLst>
        </pc:spChg>
        <pc:spChg chg="mod">
          <ac:chgData name="Wang, Binxu" userId="9b20ddcf-4902-483c-b31e-992bc5b4f08d" providerId="ADAL" clId="{801A9438-FF63-489B-B948-44A9206EF2F1}" dt="2021-10-31T05:02:24.809" v="743" actId="20577"/>
          <ac:spMkLst>
            <pc:docMk/>
            <pc:sldMk cId="3051396566" sldId="262"/>
            <ac:spMk id="3" creationId="{B2A6CCE8-9AD3-4101-8CE1-1ACD6F9F2F50}"/>
          </ac:spMkLst>
        </pc:spChg>
      </pc:sldChg>
      <pc:sldChg chg="modSp new del mod ord">
        <pc:chgData name="Wang, Binxu" userId="9b20ddcf-4902-483c-b31e-992bc5b4f08d" providerId="ADAL" clId="{801A9438-FF63-489B-B948-44A9206EF2F1}" dt="2021-10-31T18:28:22.988" v="1590" actId="2696"/>
        <pc:sldMkLst>
          <pc:docMk/>
          <pc:sldMk cId="818782606" sldId="263"/>
        </pc:sldMkLst>
        <pc:spChg chg="mod">
          <ac:chgData name="Wang, Binxu" userId="9b20ddcf-4902-483c-b31e-992bc5b4f08d" providerId="ADAL" clId="{801A9438-FF63-489B-B948-44A9206EF2F1}" dt="2021-10-31T04:55:36.460" v="550" actId="20577"/>
          <ac:spMkLst>
            <pc:docMk/>
            <pc:sldMk cId="818782606" sldId="263"/>
            <ac:spMk id="2" creationId="{38273E4A-D632-4635-B589-F8A8DF844ABC}"/>
          </ac:spMkLst>
        </pc:spChg>
        <pc:spChg chg="mod">
          <ac:chgData name="Wang, Binxu" userId="9b20ddcf-4902-483c-b31e-992bc5b4f08d" providerId="ADAL" clId="{801A9438-FF63-489B-B948-44A9206EF2F1}" dt="2021-10-31T05:10:27.661" v="951" actId="20577"/>
          <ac:spMkLst>
            <pc:docMk/>
            <pc:sldMk cId="818782606" sldId="263"/>
            <ac:spMk id="3" creationId="{E34955A0-7DA8-4D63-B609-7A834E478C16}"/>
          </ac:spMkLst>
        </pc:spChg>
      </pc:sldChg>
      <pc:sldChg chg="addSp delSp modSp add mod modAnim modNotesTx">
        <pc:chgData name="Wang, Binxu" userId="9b20ddcf-4902-483c-b31e-992bc5b4f08d" providerId="ADAL" clId="{801A9438-FF63-489B-B948-44A9206EF2F1}" dt="2021-11-01T02:31:39.238" v="7513" actId="27636"/>
        <pc:sldMkLst>
          <pc:docMk/>
          <pc:sldMk cId="2670750653" sldId="263"/>
        </pc:sldMkLst>
        <pc:spChg chg="mod">
          <ac:chgData name="Wang, Binxu" userId="9b20ddcf-4902-483c-b31e-992bc5b4f08d" providerId="ADAL" clId="{801A9438-FF63-489B-B948-44A9206EF2F1}" dt="2021-10-31T21:11:21.706" v="4309" actId="1076"/>
          <ac:spMkLst>
            <pc:docMk/>
            <pc:sldMk cId="2670750653" sldId="263"/>
            <ac:spMk id="2" creationId="{38273E4A-D632-4635-B589-F8A8DF844ABC}"/>
          </ac:spMkLst>
        </pc:spChg>
        <pc:spChg chg="mod">
          <ac:chgData name="Wang, Binxu" userId="9b20ddcf-4902-483c-b31e-992bc5b4f08d" providerId="ADAL" clId="{801A9438-FF63-489B-B948-44A9206EF2F1}" dt="2021-11-01T02:31:39.238" v="7513" actId="27636"/>
          <ac:spMkLst>
            <pc:docMk/>
            <pc:sldMk cId="2670750653" sldId="263"/>
            <ac:spMk id="3" creationId="{E34955A0-7DA8-4D63-B609-7A834E478C16}"/>
          </ac:spMkLst>
        </pc:spChg>
        <pc:spChg chg="add del mod">
          <ac:chgData name="Wang, Binxu" userId="9b20ddcf-4902-483c-b31e-992bc5b4f08d" providerId="ADAL" clId="{801A9438-FF63-489B-B948-44A9206EF2F1}" dt="2021-10-31T20:37:05.002" v="3585" actId="478"/>
          <ac:spMkLst>
            <pc:docMk/>
            <pc:sldMk cId="2670750653" sldId="263"/>
            <ac:spMk id="5" creationId="{4D996BE9-4786-4ECD-8CAA-764390485548}"/>
          </ac:spMkLst>
        </pc:spChg>
        <pc:spChg chg="add mod">
          <ac:chgData name="Wang, Binxu" userId="9b20ddcf-4902-483c-b31e-992bc5b4f08d" providerId="ADAL" clId="{801A9438-FF63-489B-B948-44A9206EF2F1}" dt="2021-10-31T20:39:03.333" v="3699" actId="164"/>
          <ac:spMkLst>
            <pc:docMk/>
            <pc:sldMk cId="2670750653" sldId="263"/>
            <ac:spMk id="6" creationId="{FE7A62EE-6918-4ED1-ACE0-2184338EAAC2}"/>
          </ac:spMkLst>
        </pc:spChg>
        <pc:spChg chg="add mod">
          <ac:chgData name="Wang, Binxu" userId="9b20ddcf-4902-483c-b31e-992bc5b4f08d" providerId="ADAL" clId="{801A9438-FF63-489B-B948-44A9206EF2F1}" dt="2021-10-31T21:12:34.056" v="4340" actId="1076"/>
          <ac:spMkLst>
            <pc:docMk/>
            <pc:sldMk cId="2670750653" sldId="263"/>
            <ac:spMk id="7" creationId="{B190C5C0-1DFA-48BA-AE32-A1A0A938CA17}"/>
          </ac:spMkLst>
        </pc:spChg>
        <pc:grpChg chg="add mod">
          <ac:chgData name="Wang, Binxu" userId="9b20ddcf-4902-483c-b31e-992bc5b4f08d" providerId="ADAL" clId="{801A9438-FF63-489B-B948-44A9206EF2F1}" dt="2021-10-31T23:03:21.717" v="6326" actId="1076"/>
          <ac:grpSpMkLst>
            <pc:docMk/>
            <pc:sldMk cId="2670750653" sldId="263"/>
            <ac:grpSpMk id="11" creationId="{C5D3E273-D76E-4026-97B1-972B8987BDE6}"/>
          </ac:grpSpMkLst>
        </pc:grpChg>
        <pc:picChg chg="add mod">
          <ac:chgData name="Wang, Binxu" userId="9b20ddcf-4902-483c-b31e-992bc5b4f08d" providerId="ADAL" clId="{801A9438-FF63-489B-B948-44A9206EF2F1}" dt="2021-10-31T23:03:19.922" v="6325" actId="1076"/>
          <ac:picMkLst>
            <pc:docMk/>
            <pc:sldMk cId="2670750653" sldId="263"/>
            <ac:picMk id="3074" creationId="{0A14184C-E294-4C7D-BCD3-B955E32DCC0D}"/>
          </ac:picMkLst>
        </pc:picChg>
        <pc:cxnChg chg="add mod">
          <ac:chgData name="Wang, Binxu" userId="9b20ddcf-4902-483c-b31e-992bc5b4f08d" providerId="ADAL" clId="{801A9438-FF63-489B-B948-44A9206EF2F1}" dt="2021-10-31T21:12:30.236" v="4338" actId="14100"/>
          <ac:cxnSpMkLst>
            <pc:docMk/>
            <pc:sldMk cId="2670750653" sldId="263"/>
            <ac:cxnSpMk id="4" creationId="{6BB6B3AD-FEF9-4DA8-8DF0-C58CF1E66422}"/>
          </ac:cxnSpMkLst>
        </pc:cxnChg>
        <pc:cxnChg chg="add mod">
          <ac:chgData name="Wang, Binxu" userId="9b20ddcf-4902-483c-b31e-992bc5b4f08d" providerId="ADAL" clId="{801A9438-FF63-489B-B948-44A9206EF2F1}" dt="2021-10-31T21:12:16.494" v="4336" actId="14100"/>
          <ac:cxnSpMkLst>
            <pc:docMk/>
            <pc:sldMk cId="2670750653" sldId="263"/>
            <ac:cxnSpMk id="10" creationId="{D144353A-CC32-4B48-93E6-12CE1A1D9E11}"/>
          </ac:cxnSpMkLst>
        </pc:cxnChg>
      </pc:sldChg>
      <pc:sldChg chg="addSp modSp new mod ord modAnim">
        <pc:chgData name="Wang, Binxu" userId="9b20ddcf-4902-483c-b31e-992bc5b4f08d" providerId="ADAL" clId="{801A9438-FF63-489B-B948-44A9206EF2F1}" dt="2021-11-01T04:43:51.648" v="9342" actId="1076"/>
        <pc:sldMkLst>
          <pc:docMk/>
          <pc:sldMk cId="3523706865" sldId="264"/>
        </pc:sldMkLst>
        <pc:spChg chg="mod">
          <ac:chgData name="Wang, Binxu" userId="9b20ddcf-4902-483c-b31e-992bc5b4f08d" providerId="ADAL" clId="{801A9438-FF63-489B-B948-44A9206EF2F1}" dt="2021-11-01T02:44:44.048" v="8114" actId="20577"/>
          <ac:spMkLst>
            <pc:docMk/>
            <pc:sldMk cId="3523706865" sldId="264"/>
            <ac:spMk id="2" creationId="{B39519BD-BCFC-43E5-AB33-EAB6A34FDCC6}"/>
          </ac:spMkLst>
        </pc:spChg>
        <pc:spChg chg="mod">
          <ac:chgData name="Wang, Binxu" userId="9b20ddcf-4902-483c-b31e-992bc5b4f08d" providerId="ADAL" clId="{801A9438-FF63-489B-B948-44A9206EF2F1}" dt="2021-11-01T04:38:26.348" v="9254" actId="27636"/>
          <ac:spMkLst>
            <pc:docMk/>
            <pc:sldMk cId="3523706865" sldId="264"/>
            <ac:spMk id="3" creationId="{E0253F56-7ECC-471E-9970-D25BC4B48EC5}"/>
          </ac:spMkLst>
        </pc:spChg>
        <pc:spChg chg="add mod">
          <ac:chgData name="Wang, Binxu" userId="9b20ddcf-4902-483c-b31e-992bc5b4f08d" providerId="ADAL" clId="{801A9438-FF63-489B-B948-44A9206EF2F1}" dt="2021-11-01T04:40:34.602" v="9313" actId="164"/>
          <ac:spMkLst>
            <pc:docMk/>
            <pc:sldMk cId="3523706865" sldId="264"/>
            <ac:spMk id="6" creationId="{1EC57CEF-0944-40E0-B18A-AA7590B2A983}"/>
          </ac:spMkLst>
        </pc:spChg>
        <pc:spChg chg="add mod">
          <ac:chgData name="Wang, Binxu" userId="9b20ddcf-4902-483c-b31e-992bc5b4f08d" providerId="ADAL" clId="{801A9438-FF63-489B-B948-44A9206EF2F1}" dt="2021-11-01T04:40:34.602" v="9313" actId="164"/>
          <ac:spMkLst>
            <pc:docMk/>
            <pc:sldMk cId="3523706865" sldId="264"/>
            <ac:spMk id="7" creationId="{E48F420A-B8F2-4A08-8091-E4937FD04285}"/>
          </ac:spMkLst>
        </pc:spChg>
        <pc:spChg chg="add mod">
          <ac:chgData name="Wang, Binxu" userId="9b20ddcf-4902-483c-b31e-992bc5b4f08d" providerId="ADAL" clId="{801A9438-FF63-489B-B948-44A9206EF2F1}" dt="2021-11-01T04:43:51.648" v="9342" actId="1076"/>
          <ac:spMkLst>
            <pc:docMk/>
            <pc:sldMk cId="3523706865" sldId="264"/>
            <ac:spMk id="8" creationId="{02A33A8F-CA20-4323-8366-BA073F83827E}"/>
          </ac:spMkLst>
        </pc:spChg>
        <pc:grpChg chg="add mod">
          <ac:chgData name="Wang, Binxu" userId="9b20ddcf-4902-483c-b31e-992bc5b4f08d" providerId="ADAL" clId="{801A9438-FF63-489B-B948-44A9206EF2F1}" dt="2021-11-01T04:43:49.457" v="9341" actId="1076"/>
          <ac:grpSpMkLst>
            <pc:docMk/>
            <pc:sldMk cId="3523706865" sldId="264"/>
            <ac:grpSpMk id="9" creationId="{ECF15108-4AA2-414A-A5DC-AC9A2FA9B640}"/>
          </ac:grpSpMkLst>
        </pc:grpChg>
        <pc:picChg chg="add mod">
          <ac:chgData name="Wang, Binxu" userId="9b20ddcf-4902-483c-b31e-992bc5b4f08d" providerId="ADAL" clId="{801A9438-FF63-489B-B948-44A9206EF2F1}" dt="2021-11-01T04:40:34.602" v="9313" actId="164"/>
          <ac:picMkLst>
            <pc:docMk/>
            <pc:sldMk cId="3523706865" sldId="264"/>
            <ac:picMk id="5" creationId="{72059637-8F17-4282-8221-712512EF0159}"/>
          </ac:picMkLst>
        </pc:picChg>
      </pc:sldChg>
      <pc:sldChg chg="addSp delSp modSp new mod modAnim">
        <pc:chgData name="Wang, Binxu" userId="9b20ddcf-4902-483c-b31e-992bc5b4f08d" providerId="ADAL" clId="{801A9438-FF63-489B-B948-44A9206EF2F1}" dt="2021-11-01T06:21:43.362" v="9989" actId="1076"/>
        <pc:sldMkLst>
          <pc:docMk/>
          <pc:sldMk cId="1798373044" sldId="265"/>
        </pc:sldMkLst>
        <pc:spChg chg="mod">
          <ac:chgData name="Wang, Binxu" userId="9b20ddcf-4902-483c-b31e-992bc5b4f08d" providerId="ADAL" clId="{801A9438-FF63-489B-B948-44A9206EF2F1}" dt="2021-11-01T04:41:34.356" v="9335" actId="20577"/>
          <ac:spMkLst>
            <pc:docMk/>
            <pc:sldMk cId="1798373044" sldId="265"/>
            <ac:spMk id="2" creationId="{865A672A-D9D4-4AB7-B38A-5FBCA41D4FE9}"/>
          </ac:spMkLst>
        </pc:spChg>
        <pc:spChg chg="mod">
          <ac:chgData name="Wang, Binxu" userId="9b20ddcf-4902-483c-b31e-992bc5b4f08d" providerId="ADAL" clId="{801A9438-FF63-489B-B948-44A9206EF2F1}" dt="2021-11-01T06:21:17.829" v="9979" actId="27636"/>
          <ac:spMkLst>
            <pc:docMk/>
            <pc:sldMk cId="1798373044" sldId="265"/>
            <ac:spMk id="3" creationId="{C8DD13B1-1186-48C9-A81B-860C504853C0}"/>
          </ac:spMkLst>
        </pc:spChg>
        <pc:spChg chg="add mod">
          <ac:chgData name="Wang, Binxu" userId="9b20ddcf-4902-483c-b31e-992bc5b4f08d" providerId="ADAL" clId="{801A9438-FF63-489B-B948-44A9206EF2F1}" dt="2021-11-01T06:21:29.364" v="9983" actId="1076"/>
          <ac:spMkLst>
            <pc:docMk/>
            <pc:sldMk cId="1798373044" sldId="265"/>
            <ac:spMk id="4" creationId="{78B46064-A9E5-48EA-B8AB-A9AA6589A5F0}"/>
          </ac:spMkLst>
        </pc:spChg>
        <pc:spChg chg="add mod">
          <ac:chgData name="Wang, Binxu" userId="9b20ddcf-4902-483c-b31e-992bc5b4f08d" providerId="ADAL" clId="{801A9438-FF63-489B-B948-44A9206EF2F1}" dt="2021-11-01T06:21:43.362" v="9989" actId="1076"/>
          <ac:spMkLst>
            <pc:docMk/>
            <pc:sldMk cId="1798373044" sldId="265"/>
            <ac:spMk id="9" creationId="{242515B5-FA03-40DA-80D3-819E1529D209}"/>
          </ac:spMkLst>
        </pc:spChg>
        <pc:picChg chg="add del mod">
          <ac:chgData name="Wang, Binxu" userId="9b20ddcf-4902-483c-b31e-992bc5b4f08d" providerId="ADAL" clId="{801A9438-FF63-489B-B948-44A9206EF2F1}" dt="2021-11-01T06:16:46.170" v="9868" actId="478"/>
          <ac:picMkLst>
            <pc:docMk/>
            <pc:sldMk cId="1798373044" sldId="265"/>
            <ac:picMk id="14338" creationId="{8C465342-2FFB-4432-9AA9-DC479C9E2585}"/>
          </ac:picMkLst>
        </pc:picChg>
        <pc:picChg chg="add del mod">
          <ac:chgData name="Wang, Binxu" userId="9b20ddcf-4902-483c-b31e-992bc5b4f08d" providerId="ADAL" clId="{801A9438-FF63-489B-B948-44A9206EF2F1}" dt="2021-11-01T06:19:16.832" v="9915" actId="478"/>
          <ac:picMkLst>
            <pc:docMk/>
            <pc:sldMk cId="1798373044" sldId="265"/>
            <ac:picMk id="14340" creationId="{39681ACB-6EF7-4E50-813D-7D5DE815116F}"/>
          </ac:picMkLst>
        </pc:picChg>
        <pc:picChg chg="add mod">
          <ac:chgData name="Wang, Binxu" userId="9b20ddcf-4902-483c-b31e-992bc5b4f08d" providerId="ADAL" clId="{801A9438-FF63-489B-B948-44A9206EF2F1}" dt="2021-11-01T06:21:29.364" v="9983" actId="1076"/>
          <ac:picMkLst>
            <pc:docMk/>
            <pc:sldMk cId="1798373044" sldId="265"/>
            <ac:picMk id="14342" creationId="{D6962F67-04BD-4053-A72B-E2029A2CA20B}"/>
          </ac:picMkLst>
        </pc:picChg>
      </pc:sldChg>
      <pc:sldChg chg="modSp new mod ord modAnim">
        <pc:chgData name="Wang, Binxu" userId="9b20ddcf-4902-483c-b31e-992bc5b4f08d" providerId="ADAL" clId="{801A9438-FF63-489B-B948-44A9206EF2F1}" dt="2021-11-01T02:42:19.014" v="8033"/>
        <pc:sldMkLst>
          <pc:docMk/>
          <pc:sldMk cId="1792767945" sldId="266"/>
        </pc:sldMkLst>
        <pc:spChg chg="mod">
          <ac:chgData name="Wang, Binxu" userId="9b20ddcf-4902-483c-b31e-992bc5b4f08d" providerId="ADAL" clId="{801A9438-FF63-489B-B948-44A9206EF2F1}" dt="2021-10-31T22:47:54.295" v="5623"/>
          <ac:spMkLst>
            <pc:docMk/>
            <pc:sldMk cId="1792767945" sldId="266"/>
            <ac:spMk id="2" creationId="{F5E1B760-1AFE-41CA-B117-8052FA216221}"/>
          </ac:spMkLst>
        </pc:spChg>
        <pc:spChg chg="mod">
          <ac:chgData name="Wang, Binxu" userId="9b20ddcf-4902-483c-b31e-992bc5b4f08d" providerId="ADAL" clId="{801A9438-FF63-489B-B948-44A9206EF2F1}" dt="2021-11-01T02:42:10.538" v="8032" actId="20577"/>
          <ac:spMkLst>
            <pc:docMk/>
            <pc:sldMk cId="1792767945" sldId="266"/>
            <ac:spMk id="3" creationId="{A9DCEEAA-6A79-4F1B-B002-D1433445E09B}"/>
          </ac:spMkLst>
        </pc:spChg>
      </pc:sldChg>
      <pc:sldChg chg="modSp new mod ord modShow modNotesTx">
        <pc:chgData name="Wang, Binxu" userId="9b20ddcf-4902-483c-b31e-992bc5b4f08d" providerId="ADAL" clId="{801A9438-FF63-489B-B948-44A9206EF2F1}" dt="2021-11-01T03:30:04.793" v="8320"/>
        <pc:sldMkLst>
          <pc:docMk/>
          <pc:sldMk cId="3393258131" sldId="267"/>
        </pc:sldMkLst>
        <pc:spChg chg="mod">
          <ac:chgData name="Wang, Binxu" userId="9b20ddcf-4902-483c-b31e-992bc5b4f08d" providerId="ADAL" clId="{801A9438-FF63-489B-B948-44A9206EF2F1}" dt="2021-10-31T22:47:54.295" v="5623"/>
          <ac:spMkLst>
            <pc:docMk/>
            <pc:sldMk cId="3393258131" sldId="267"/>
            <ac:spMk id="2" creationId="{533EF17D-F902-4114-8883-6E60EFC2024F}"/>
          </ac:spMkLst>
        </pc:spChg>
        <pc:spChg chg="mod">
          <ac:chgData name="Wang, Binxu" userId="9b20ddcf-4902-483c-b31e-992bc5b4f08d" providerId="ADAL" clId="{801A9438-FF63-489B-B948-44A9206EF2F1}" dt="2021-10-31T22:47:54.295" v="5623"/>
          <ac:spMkLst>
            <pc:docMk/>
            <pc:sldMk cId="3393258131" sldId="267"/>
            <ac:spMk id="3" creationId="{2D4C5784-B0A8-4539-ACBF-F4DCA275FEEE}"/>
          </ac:spMkLst>
        </pc:spChg>
      </pc:sldChg>
      <pc:sldChg chg="addSp delSp modSp new mod setBg modClrScheme modAnim chgLayout modNotesTx">
        <pc:chgData name="Wang, Binxu" userId="9b20ddcf-4902-483c-b31e-992bc5b4f08d" providerId="ADAL" clId="{801A9438-FF63-489B-B948-44A9206EF2F1}" dt="2021-10-31T22:52:04.443" v="5962" actId="20577"/>
        <pc:sldMkLst>
          <pc:docMk/>
          <pc:sldMk cId="2042489017" sldId="268"/>
        </pc:sldMkLst>
        <pc:spChg chg="del mod ord">
          <ac:chgData name="Wang, Binxu" userId="9b20ddcf-4902-483c-b31e-992bc5b4f08d" providerId="ADAL" clId="{801A9438-FF63-489B-B948-44A9206EF2F1}" dt="2021-10-31T15:45:47.337" v="1560" actId="700"/>
          <ac:spMkLst>
            <pc:docMk/>
            <pc:sldMk cId="2042489017" sldId="268"/>
            <ac:spMk id="2" creationId="{ED327A9E-5647-404B-AD63-2F88BC30F74E}"/>
          </ac:spMkLst>
        </pc:spChg>
        <pc:spChg chg="del mod ord">
          <ac:chgData name="Wang, Binxu" userId="9b20ddcf-4902-483c-b31e-992bc5b4f08d" providerId="ADAL" clId="{801A9438-FF63-489B-B948-44A9206EF2F1}" dt="2021-10-31T15:45:47.337" v="1560" actId="700"/>
          <ac:spMkLst>
            <pc:docMk/>
            <pc:sldMk cId="2042489017" sldId="268"/>
            <ac:spMk id="3" creationId="{5D132AF3-7D6C-4F65-B3F5-B4C4BE486BF9}"/>
          </ac:spMkLst>
        </pc:spChg>
        <pc:spChg chg="add mod ord">
          <ac:chgData name="Wang, Binxu" userId="9b20ddcf-4902-483c-b31e-992bc5b4f08d" providerId="ADAL" clId="{801A9438-FF63-489B-B948-44A9206EF2F1}" dt="2021-10-31T22:46:42.608" v="5617" actId="14100"/>
          <ac:spMkLst>
            <pc:docMk/>
            <pc:sldMk cId="2042489017" sldId="268"/>
            <ac:spMk id="4" creationId="{F1CA3CBD-B35B-47F9-B531-A1D2D99F053B}"/>
          </ac:spMkLst>
        </pc:spChg>
        <pc:spChg chg="add mod ord">
          <ac:chgData name="Wang, Binxu" userId="9b20ddcf-4902-483c-b31e-992bc5b4f08d" providerId="ADAL" clId="{801A9438-FF63-489B-B948-44A9206EF2F1}" dt="2021-10-31T22:47:59.076" v="5624"/>
          <ac:spMkLst>
            <pc:docMk/>
            <pc:sldMk cId="2042489017" sldId="268"/>
            <ac:spMk id="5" creationId="{FF428431-18F1-4018-8D2F-9C8354E12E05}"/>
          </ac:spMkLst>
        </pc:spChg>
        <pc:picChg chg="add mod modCrop">
          <ac:chgData name="Wang, Binxu" userId="9b20ddcf-4902-483c-b31e-992bc5b4f08d" providerId="ADAL" clId="{801A9438-FF63-489B-B948-44A9206EF2F1}" dt="2021-10-31T22:48:50.048" v="5630" actId="14100"/>
          <ac:picMkLst>
            <pc:docMk/>
            <pc:sldMk cId="2042489017" sldId="268"/>
            <ac:picMk id="6" creationId="{EFDD3F22-64A7-4705-9371-451A0526C4AB}"/>
          </ac:picMkLst>
        </pc:picChg>
      </pc:sldChg>
      <pc:sldChg chg="modSp new mod">
        <pc:chgData name="Wang, Binxu" userId="9b20ddcf-4902-483c-b31e-992bc5b4f08d" providerId="ADAL" clId="{801A9438-FF63-489B-B948-44A9206EF2F1}" dt="2021-10-31T22:47:54.295" v="5623"/>
        <pc:sldMkLst>
          <pc:docMk/>
          <pc:sldMk cId="256127797" sldId="269"/>
        </pc:sldMkLst>
        <pc:spChg chg="mod">
          <ac:chgData name="Wang, Binxu" userId="9b20ddcf-4902-483c-b31e-992bc5b4f08d" providerId="ADAL" clId="{801A9438-FF63-489B-B948-44A9206EF2F1}" dt="2021-10-31T22:47:54.295" v="5623"/>
          <ac:spMkLst>
            <pc:docMk/>
            <pc:sldMk cId="256127797" sldId="269"/>
            <ac:spMk id="2" creationId="{8FBD3ACE-7978-4242-A467-C8E0E6FDD529}"/>
          </ac:spMkLst>
        </pc:spChg>
        <pc:spChg chg="mod">
          <ac:chgData name="Wang, Binxu" userId="9b20ddcf-4902-483c-b31e-992bc5b4f08d" providerId="ADAL" clId="{801A9438-FF63-489B-B948-44A9206EF2F1}" dt="2021-10-31T22:47:54.295" v="5623"/>
          <ac:spMkLst>
            <pc:docMk/>
            <pc:sldMk cId="256127797" sldId="269"/>
            <ac:spMk id="3" creationId="{6CBAF1F1-AF2D-4306-81E8-8A97F383F035}"/>
          </ac:spMkLst>
        </pc:spChg>
      </pc:sldChg>
      <pc:sldChg chg="new del">
        <pc:chgData name="Wang, Binxu" userId="9b20ddcf-4902-483c-b31e-992bc5b4f08d" providerId="ADAL" clId="{801A9438-FF63-489B-B948-44A9206EF2F1}" dt="2021-10-31T15:45:40.120" v="1559" actId="2696"/>
        <pc:sldMkLst>
          <pc:docMk/>
          <pc:sldMk cId="3337589059" sldId="269"/>
        </pc:sldMkLst>
      </pc:sldChg>
      <pc:sldChg chg="addSp modSp new mod">
        <pc:chgData name="Wang, Binxu" userId="9b20ddcf-4902-483c-b31e-992bc5b4f08d" providerId="ADAL" clId="{801A9438-FF63-489B-B948-44A9206EF2F1}" dt="2021-10-31T22:47:54.295" v="5623"/>
        <pc:sldMkLst>
          <pc:docMk/>
          <pc:sldMk cId="127531358" sldId="270"/>
        </pc:sldMkLst>
        <pc:spChg chg="mod">
          <ac:chgData name="Wang, Binxu" userId="9b20ddcf-4902-483c-b31e-992bc5b4f08d" providerId="ADAL" clId="{801A9438-FF63-489B-B948-44A9206EF2F1}" dt="2021-10-31T22:47:54.295" v="5623"/>
          <ac:spMkLst>
            <pc:docMk/>
            <pc:sldMk cId="127531358" sldId="270"/>
            <ac:spMk id="2" creationId="{4D198C90-774B-4118-9F7A-42FA8D59D895}"/>
          </ac:spMkLst>
        </pc:spChg>
        <pc:spChg chg="mod">
          <ac:chgData name="Wang, Binxu" userId="9b20ddcf-4902-483c-b31e-992bc5b4f08d" providerId="ADAL" clId="{801A9438-FF63-489B-B948-44A9206EF2F1}" dt="2021-10-31T21:01:59.146" v="3844" actId="20577"/>
          <ac:spMkLst>
            <pc:docMk/>
            <pc:sldMk cId="127531358" sldId="270"/>
            <ac:spMk id="3" creationId="{D607A0E8-23E9-441D-AD29-EE8ECD3C5BAE}"/>
          </ac:spMkLst>
        </pc:spChg>
        <pc:picChg chg="add mod">
          <ac:chgData name="Wang, Binxu" userId="9b20ddcf-4902-483c-b31e-992bc5b4f08d" providerId="ADAL" clId="{801A9438-FF63-489B-B948-44A9206EF2F1}" dt="2021-10-31T18:53:49.871" v="1960" actId="1076"/>
          <ac:picMkLst>
            <pc:docMk/>
            <pc:sldMk cId="127531358" sldId="270"/>
            <ac:picMk id="1026" creationId="{DC232BDB-F12C-45DB-988B-BC25A26DDB15}"/>
          </ac:picMkLst>
        </pc:picChg>
      </pc:sldChg>
      <pc:sldChg chg="addSp delSp modSp new mod modAnim modNotesTx">
        <pc:chgData name="Wang, Binxu" userId="9b20ddcf-4902-483c-b31e-992bc5b4f08d" providerId="ADAL" clId="{801A9438-FF63-489B-B948-44A9206EF2F1}" dt="2021-10-31T22:59:27.344" v="6174" actId="403"/>
        <pc:sldMkLst>
          <pc:docMk/>
          <pc:sldMk cId="1367538732" sldId="271"/>
        </pc:sldMkLst>
        <pc:spChg chg="mod">
          <ac:chgData name="Wang, Binxu" userId="9b20ddcf-4902-483c-b31e-992bc5b4f08d" providerId="ADAL" clId="{801A9438-FF63-489B-B948-44A9206EF2F1}" dt="2021-10-31T22:47:54.295" v="5623"/>
          <ac:spMkLst>
            <pc:docMk/>
            <pc:sldMk cId="1367538732" sldId="271"/>
            <ac:spMk id="2" creationId="{386BD45A-9D29-4849-8037-08BDB6A43F7F}"/>
          </ac:spMkLst>
        </pc:spChg>
        <pc:spChg chg="mod">
          <ac:chgData name="Wang, Binxu" userId="9b20ddcf-4902-483c-b31e-992bc5b4f08d" providerId="ADAL" clId="{801A9438-FF63-489B-B948-44A9206EF2F1}" dt="2021-10-31T22:59:17.793" v="6170" actId="1076"/>
          <ac:spMkLst>
            <pc:docMk/>
            <pc:sldMk cId="1367538732" sldId="271"/>
            <ac:spMk id="3" creationId="{BD64EF7F-5993-4814-98B2-13FF838A7127}"/>
          </ac:spMkLst>
        </pc:spChg>
        <pc:spChg chg="add mod">
          <ac:chgData name="Wang, Binxu" userId="9b20ddcf-4902-483c-b31e-992bc5b4f08d" providerId="ADAL" clId="{801A9438-FF63-489B-B948-44A9206EF2F1}" dt="2021-10-31T20:39:10.864" v="3700" actId="164"/>
          <ac:spMkLst>
            <pc:docMk/>
            <pc:sldMk cId="1367538732" sldId="271"/>
            <ac:spMk id="7" creationId="{FA2CBE42-768D-4DF7-8C7B-C432D79EF317}"/>
          </ac:spMkLst>
        </pc:spChg>
        <pc:spChg chg="add mod">
          <ac:chgData name="Wang, Binxu" userId="9b20ddcf-4902-483c-b31e-992bc5b4f08d" providerId="ADAL" clId="{801A9438-FF63-489B-B948-44A9206EF2F1}" dt="2021-10-31T20:39:10.864" v="3700" actId="164"/>
          <ac:spMkLst>
            <pc:docMk/>
            <pc:sldMk cId="1367538732" sldId="271"/>
            <ac:spMk id="9" creationId="{D88EBE92-9B31-442F-A093-1053602D1983}"/>
          </ac:spMkLst>
        </pc:spChg>
        <pc:spChg chg="add mod">
          <ac:chgData name="Wang, Binxu" userId="9b20ddcf-4902-483c-b31e-992bc5b4f08d" providerId="ADAL" clId="{801A9438-FF63-489B-B948-44A9206EF2F1}" dt="2021-10-31T20:39:10.864" v="3700" actId="164"/>
          <ac:spMkLst>
            <pc:docMk/>
            <pc:sldMk cId="1367538732" sldId="271"/>
            <ac:spMk id="11" creationId="{C752F867-8B59-4204-9C15-C207036E72D1}"/>
          </ac:spMkLst>
        </pc:spChg>
        <pc:spChg chg="add mod">
          <ac:chgData name="Wang, Binxu" userId="9b20ddcf-4902-483c-b31e-992bc5b4f08d" providerId="ADAL" clId="{801A9438-FF63-489B-B948-44A9206EF2F1}" dt="2021-10-31T20:32:46.363" v="3449" actId="14100"/>
          <ac:spMkLst>
            <pc:docMk/>
            <pc:sldMk cId="1367538732" sldId="271"/>
            <ac:spMk id="12" creationId="{C60F200A-3BF8-44FC-B79D-D986510A6BD3}"/>
          </ac:spMkLst>
        </pc:spChg>
        <pc:spChg chg="add del">
          <ac:chgData name="Wang, Binxu" userId="9b20ddcf-4902-483c-b31e-992bc5b4f08d" providerId="ADAL" clId="{801A9438-FF63-489B-B948-44A9206EF2F1}" dt="2021-10-31T20:33:54.404" v="3453" actId="22"/>
          <ac:spMkLst>
            <pc:docMk/>
            <pc:sldMk cId="1367538732" sldId="271"/>
            <ac:spMk id="15" creationId="{55054915-E1D5-4D25-9510-BA9AC2559A34}"/>
          </ac:spMkLst>
        </pc:spChg>
        <pc:spChg chg="add del">
          <ac:chgData name="Wang, Binxu" userId="9b20ddcf-4902-483c-b31e-992bc5b4f08d" providerId="ADAL" clId="{801A9438-FF63-489B-B948-44A9206EF2F1}" dt="2021-10-31T20:34:31.184" v="3462" actId="22"/>
          <ac:spMkLst>
            <pc:docMk/>
            <pc:sldMk cId="1367538732" sldId="271"/>
            <ac:spMk id="17" creationId="{028427C7-F73B-4DE3-8D7D-8A29140989E0}"/>
          </ac:spMkLst>
        </pc:spChg>
        <pc:spChg chg="add mod">
          <ac:chgData name="Wang, Binxu" userId="9b20ddcf-4902-483c-b31e-992bc5b4f08d" providerId="ADAL" clId="{801A9438-FF63-489B-B948-44A9206EF2F1}" dt="2021-10-31T22:59:27.344" v="6174" actId="403"/>
          <ac:spMkLst>
            <pc:docMk/>
            <pc:sldMk cId="1367538732" sldId="271"/>
            <ac:spMk id="18" creationId="{BEFA5B90-4A14-4BAD-8D9F-F03C539FE3B5}"/>
          </ac:spMkLst>
        </pc:spChg>
        <pc:spChg chg="add mod">
          <ac:chgData name="Wang, Binxu" userId="9b20ddcf-4902-483c-b31e-992bc5b4f08d" providerId="ADAL" clId="{801A9438-FF63-489B-B948-44A9206EF2F1}" dt="2021-10-31T22:59:20.841" v="6171" actId="1076"/>
          <ac:spMkLst>
            <pc:docMk/>
            <pc:sldMk cId="1367538732" sldId="271"/>
            <ac:spMk id="20" creationId="{BF94BB5E-96A8-4D18-95E7-A3CCEE85924D}"/>
          </ac:spMkLst>
        </pc:spChg>
        <pc:grpChg chg="add mod">
          <ac:chgData name="Wang, Binxu" userId="9b20ddcf-4902-483c-b31e-992bc5b4f08d" providerId="ADAL" clId="{801A9438-FF63-489B-B948-44A9206EF2F1}" dt="2021-10-31T20:39:10.864" v="3700" actId="164"/>
          <ac:grpSpMkLst>
            <pc:docMk/>
            <pc:sldMk cId="1367538732" sldId="271"/>
            <ac:grpSpMk id="19" creationId="{3DFCBEC1-8B35-4D11-B97F-902AF17567F1}"/>
          </ac:grpSpMkLst>
        </pc:grpChg>
        <pc:cxnChg chg="add mod">
          <ac:chgData name="Wang, Binxu" userId="9b20ddcf-4902-483c-b31e-992bc5b4f08d" providerId="ADAL" clId="{801A9438-FF63-489B-B948-44A9206EF2F1}" dt="2021-10-31T20:39:10.864" v="3700" actId="164"/>
          <ac:cxnSpMkLst>
            <pc:docMk/>
            <pc:sldMk cId="1367538732" sldId="271"/>
            <ac:cxnSpMk id="5" creationId="{A9D9587A-8907-478A-9FB6-8D685E2AFD57}"/>
          </ac:cxnSpMkLst>
        </pc:cxnChg>
      </pc:sldChg>
      <pc:sldChg chg="delSp modSp add del mod ord modNotesTx">
        <pc:chgData name="Wang, Binxu" userId="9b20ddcf-4902-483c-b31e-992bc5b4f08d" providerId="ADAL" clId="{801A9438-FF63-489B-B948-44A9206EF2F1}" dt="2021-10-31T23:05:06.538" v="6386" actId="47"/>
        <pc:sldMkLst>
          <pc:docMk/>
          <pc:sldMk cId="676103171" sldId="272"/>
        </pc:sldMkLst>
        <pc:spChg chg="mod">
          <ac:chgData name="Wang, Binxu" userId="9b20ddcf-4902-483c-b31e-992bc5b4f08d" providerId="ADAL" clId="{801A9438-FF63-489B-B948-44A9206EF2F1}" dt="2021-10-31T20:47:20.491" v="3767" actId="14100"/>
          <ac:spMkLst>
            <pc:docMk/>
            <pc:sldMk cId="676103171" sldId="272"/>
            <ac:spMk id="2" creationId="{778B3B1F-9C14-4EAB-A6ED-1D84AC008F83}"/>
          </ac:spMkLst>
        </pc:spChg>
        <pc:spChg chg="mod">
          <ac:chgData name="Wang, Binxu" userId="9b20ddcf-4902-483c-b31e-992bc5b4f08d" providerId="ADAL" clId="{801A9438-FF63-489B-B948-44A9206EF2F1}" dt="2021-10-31T22:47:54.295" v="5623"/>
          <ac:spMkLst>
            <pc:docMk/>
            <pc:sldMk cId="676103171" sldId="272"/>
            <ac:spMk id="3" creationId="{73E47E14-6482-42EB-A7C1-0B057BCE3A6D}"/>
          </ac:spMkLst>
        </pc:spChg>
        <pc:picChg chg="del mod">
          <ac:chgData name="Wang, Binxu" userId="9b20ddcf-4902-483c-b31e-992bc5b4f08d" providerId="ADAL" clId="{801A9438-FF63-489B-B948-44A9206EF2F1}" dt="2021-10-31T23:00:43.822" v="6236" actId="21"/>
          <ac:picMkLst>
            <pc:docMk/>
            <pc:sldMk cId="676103171" sldId="272"/>
            <ac:picMk id="5" creationId="{615D94F9-42D6-4F5C-BF4D-1332CBA79AFA}"/>
          </ac:picMkLst>
        </pc:picChg>
      </pc:sldChg>
      <pc:sldChg chg="addSp new del mod ord modNotesTx">
        <pc:chgData name="Wang, Binxu" userId="9b20ddcf-4902-483c-b31e-992bc5b4f08d" providerId="ADAL" clId="{801A9438-FF63-489B-B948-44A9206EF2F1}" dt="2021-10-31T20:46:10.425" v="3754" actId="2696"/>
        <pc:sldMkLst>
          <pc:docMk/>
          <pc:sldMk cId="1701899402" sldId="272"/>
        </pc:sldMkLst>
        <pc:picChg chg="add">
          <ac:chgData name="Wang, Binxu" userId="9b20ddcf-4902-483c-b31e-992bc5b4f08d" providerId="ADAL" clId="{801A9438-FF63-489B-B948-44A9206EF2F1}" dt="2021-10-31T18:55:42.748" v="2063" actId="22"/>
          <ac:picMkLst>
            <pc:docMk/>
            <pc:sldMk cId="1701899402" sldId="272"/>
            <ac:picMk id="5" creationId="{615D94F9-42D6-4F5C-BF4D-1332CBA79AFA}"/>
          </ac:picMkLst>
        </pc:picChg>
      </pc:sldChg>
      <pc:sldChg chg="addSp delSp modSp new mod modClrScheme modAnim chgLayout modNotesTx">
        <pc:chgData name="Wang, Binxu" userId="9b20ddcf-4902-483c-b31e-992bc5b4f08d" providerId="ADAL" clId="{801A9438-FF63-489B-B948-44A9206EF2F1}" dt="2021-11-01T04:03:24.709" v="8339"/>
        <pc:sldMkLst>
          <pc:docMk/>
          <pc:sldMk cId="1430384892" sldId="273"/>
        </pc:sldMkLst>
        <pc:spChg chg="del mod ord">
          <ac:chgData name="Wang, Binxu" userId="9b20ddcf-4902-483c-b31e-992bc5b4f08d" providerId="ADAL" clId="{801A9438-FF63-489B-B948-44A9206EF2F1}" dt="2021-10-31T19:05:50.526" v="2351" actId="700"/>
          <ac:spMkLst>
            <pc:docMk/>
            <pc:sldMk cId="1430384892" sldId="273"/>
            <ac:spMk id="2" creationId="{0230F146-9179-450F-9AFA-E31EC24F8201}"/>
          </ac:spMkLst>
        </pc:spChg>
        <pc:spChg chg="del mod ord">
          <ac:chgData name="Wang, Binxu" userId="9b20ddcf-4902-483c-b31e-992bc5b4f08d" providerId="ADAL" clId="{801A9438-FF63-489B-B948-44A9206EF2F1}" dt="2021-10-31T19:05:50.526" v="2351" actId="700"/>
          <ac:spMkLst>
            <pc:docMk/>
            <pc:sldMk cId="1430384892" sldId="273"/>
            <ac:spMk id="3" creationId="{8BF5B3E0-4606-4205-9A56-ECBBB2A513CE}"/>
          </ac:spMkLst>
        </pc:spChg>
        <pc:spChg chg="add mod ord">
          <ac:chgData name="Wang, Binxu" userId="9b20ddcf-4902-483c-b31e-992bc5b4f08d" providerId="ADAL" clId="{801A9438-FF63-489B-B948-44A9206EF2F1}" dt="2021-10-31T20:53:24.880" v="3832" actId="20577"/>
          <ac:spMkLst>
            <pc:docMk/>
            <pc:sldMk cId="1430384892" sldId="273"/>
            <ac:spMk id="4" creationId="{D5DCC22A-82D6-4185-946E-CE745F3C68A6}"/>
          </ac:spMkLst>
        </pc:spChg>
        <pc:spChg chg="add mod ord">
          <ac:chgData name="Wang, Binxu" userId="9b20ddcf-4902-483c-b31e-992bc5b4f08d" providerId="ADAL" clId="{801A9438-FF63-489B-B948-44A9206EF2F1}" dt="2021-11-01T04:02:54.619" v="8336" actId="27636"/>
          <ac:spMkLst>
            <pc:docMk/>
            <pc:sldMk cId="1430384892" sldId="273"/>
            <ac:spMk id="5" creationId="{6520B867-D023-4570-AE69-F79AB6DD03D8}"/>
          </ac:spMkLst>
        </pc:spChg>
        <pc:picChg chg="add mod">
          <ac:chgData name="Wang, Binxu" userId="9b20ddcf-4902-483c-b31e-992bc5b4f08d" providerId="ADAL" clId="{801A9438-FF63-489B-B948-44A9206EF2F1}" dt="2021-11-01T03:18:21.175" v="8162" actId="1076"/>
          <ac:picMkLst>
            <pc:docMk/>
            <pc:sldMk cId="1430384892" sldId="273"/>
            <ac:picMk id="13314" creationId="{2EEFBE93-8C36-4E31-94E6-E76847F00AE5}"/>
          </ac:picMkLst>
        </pc:picChg>
      </pc:sldChg>
      <pc:sldChg chg="addSp delSp modSp new mod modAnim modNotesTx">
        <pc:chgData name="Wang, Binxu" userId="9b20ddcf-4902-483c-b31e-992bc5b4f08d" providerId="ADAL" clId="{801A9438-FF63-489B-B948-44A9206EF2F1}" dt="2021-10-31T23:06:05.742" v="6428" actId="20577"/>
        <pc:sldMkLst>
          <pc:docMk/>
          <pc:sldMk cId="16553739" sldId="274"/>
        </pc:sldMkLst>
        <pc:spChg chg="mod">
          <ac:chgData name="Wang, Binxu" userId="9b20ddcf-4902-483c-b31e-992bc5b4f08d" providerId="ADAL" clId="{801A9438-FF63-489B-B948-44A9206EF2F1}" dt="2021-10-31T22:34:07.272" v="5397" actId="20577"/>
          <ac:spMkLst>
            <pc:docMk/>
            <pc:sldMk cId="16553739" sldId="274"/>
            <ac:spMk id="2" creationId="{13624402-3E45-46DF-AD39-C5EC79861DEF}"/>
          </ac:spMkLst>
        </pc:spChg>
        <pc:spChg chg="mod">
          <ac:chgData name="Wang, Binxu" userId="9b20ddcf-4902-483c-b31e-992bc5b4f08d" providerId="ADAL" clId="{801A9438-FF63-489B-B948-44A9206EF2F1}" dt="2021-10-31T22:47:54.295" v="5623"/>
          <ac:spMkLst>
            <pc:docMk/>
            <pc:sldMk cId="16553739" sldId="274"/>
            <ac:spMk id="3" creationId="{03EC37BF-63F5-414F-A295-6BFB8E6F2E7A}"/>
          </ac:spMkLst>
        </pc:spChg>
        <pc:spChg chg="add mod">
          <ac:chgData name="Wang, Binxu" userId="9b20ddcf-4902-483c-b31e-992bc5b4f08d" providerId="ADAL" clId="{801A9438-FF63-489B-B948-44A9206EF2F1}" dt="2021-10-31T22:32:19.606" v="5315" actId="20577"/>
          <ac:spMkLst>
            <pc:docMk/>
            <pc:sldMk cId="16553739" sldId="274"/>
            <ac:spMk id="4" creationId="{504CE695-45A5-42DF-8AD3-79D782123A28}"/>
          </ac:spMkLst>
        </pc:spChg>
        <pc:spChg chg="add mod">
          <ac:chgData name="Wang, Binxu" userId="9b20ddcf-4902-483c-b31e-992bc5b4f08d" providerId="ADAL" clId="{801A9438-FF63-489B-B948-44A9206EF2F1}" dt="2021-10-31T22:32:20.693" v="5316" actId="20577"/>
          <ac:spMkLst>
            <pc:docMk/>
            <pc:sldMk cId="16553739" sldId="274"/>
            <ac:spMk id="6" creationId="{FD9BCCDC-84EA-4DB4-B3A9-D96D2E5EDEF5}"/>
          </ac:spMkLst>
        </pc:spChg>
        <pc:spChg chg="add mod">
          <ac:chgData name="Wang, Binxu" userId="9b20ddcf-4902-483c-b31e-992bc5b4f08d" providerId="ADAL" clId="{801A9438-FF63-489B-B948-44A9206EF2F1}" dt="2021-10-31T23:06:05.742" v="6428" actId="20577"/>
          <ac:spMkLst>
            <pc:docMk/>
            <pc:sldMk cId="16553739" sldId="274"/>
            <ac:spMk id="13" creationId="{07D237C3-94C7-4EB7-BFAB-177F29902C7E}"/>
          </ac:spMkLst>
        </pc:spChg>
        <pc:picChg chg="add del mod">
          <ac:chgData name="Wang, Binxu" userId="9b20ddcf-4902-483c-b31e-992bc5b4f08d" providerId="ADAL" clId="{801A9438-FF63-489B-B948-44A9206EF2F1}" dt="2021-10-31T22:31:26.633" v="5299" actId="478"/>
          <ac:picMkLst>
            <pc:docMk/>
            <pc:sldMk cId="16553739" sldId="274"/>
            <ac:picMk id="2050" creationId="{D8D28F43-6416-4338-92CD-D5712D98365D}"/>
          </ac:picMkLst>
        </pc:picChg>
        <pc:picChg chg="add del mod">
          <ac:chgData name="Wang, Binxu" userId="9b20ddcf-4902-483c-b31e-992bc5b4f08d" providerId="ADAL" clId="{801A9438-FF63-489B-B948-44A9206EF2F1}" dt="2021-10-31T22:31:30.811" v="5301" actId="478"/>
          <ac:picMkLst>
            <pc:docMk/>
            <pc:sldMk cId="16553739" sldId="274"/>
            <ac:picMk id="2052" creationId="{4315862F-6CB5-4610-A884-B393AD23F61B}"/>
          </ac:picMkLst>
        </pc:picChg>
        <pc:picChg chg="add del">
          <ac:chgData name="Wang, Binxu" userId="9b20ddcf-4902-483c-b31e-992bc5b4f08d" providerId="ADAL" clId="{801A9438-FF63-489B-B948-44A9206EF2F1}" dt="2021-10-31T22:30:09.065" v="5273"/>
          <ac:picMkLst>
            <pc:docMk/>
            <pc:sldMk cId="16553739" sldId="274"/>
            <ac:picMk id="2054" creationId="{14E5B65C-6235-4FDA-A679-2CD822A4D81F}"/>
          </ac:picMkLst>
        </pc:picChg>
        <pc:picChg chg="add del mod">
          <ac:chgData name="Wang, Binxu" userId="9b20ddcf-4902-483c-b31e-992bc5b4f08d" providerId="ADAL" clId="{801A9438-FF63-489B-B948-44A9206EF2F1}" dt="2021-10-31T22:31:57.562" v="5305" actId="478"/>
          <ac:picMkLst>
            <pc:docMk/>
            <pc:sldMk cId="16553739" sldId="274"/>
            <ac:picMk id="2056" creationId="{BBB8DB63-67F5-46BE-9112-1E017F024D2A}"/>
          </ac:picMkLst>
        </pc:picChg>
        <pc:picChg chg="add del mod">
          <ac:chgData name="Wang, Binxu" userId="9b20ddcf-4902-483c-b31e-992bc5b4f08d" providerId="ADAL" clId="{801A9438-FF63-489B-B948-44A9206EF2F1}" dt="2021-10-31T22:32:06.441" v="5309" actId="478"/>
          <ac:picMkLst>
            <pc:docMk/>
            <pc:sldMk cId="16553739" sldId="274"/>
            <ac:picMk id="2058" creationId="{0C6BCBB6-3092-4A54-BA0E-D68736E3A57E}"/>
          </ac:picMkLst>
        </pc:picChg>
        <pc:picChg chg="add mod">
          <ac:chgData name="Wang, Binxu" userId="9b20ddcf-4902-483c-b31e-992bc5b4f08d" providerId="ADAL" clId="{801A9438-FF63-489B-B948-44A9206EF2F1}" dt="2021-10-31T22:32:04.701" v="5308" actId="14100"/>
          <ac:picMkLst>
            <pc:docMk/>
            <pc:sldMk cId="16553739" sldId="274"/>
            <ac:picMk id="2060" creationId="{F5D4DF7F-D99D-4B5D-A39C-2A57294B5377}"/>
          </ac:picMkLst>
        </pc:picChg>
        <pc:picChg chg="add mod">
          <ac:chgData name="Wang, Binxu" userId="9b20ddcf-4902-483c-b31e-992bc5b4f08d" providerId="ADAL" clId="{801A9438-FF63-489B-B948-44A9206EF2F1}" dt="2021-10-31T22:32:15.723" v="5313" actId="1076"/>
          <ac:picMkLst>
            <pc:docMk/>
            <pc:sldMk cId="16553739" sldId="274"/>
            <ac:picMk id="2062" creationId="{75348A52-2916-49FF-A032-A9D7EB6D8942}"/>
          </ac:picMkLst>
        </pc:picChg>
      </pc:sldChg>
      <pc:sldChg chg="new del">
        <pc:chgData name="Wang, Binxu" userId="9b20ddcf-4902-483c-b31e-992bc5b4f08d" providerId="ADAL" clId="{801A9438-FF63-489B-B948-44A9206EF2F1}" dt="2021-10-31T19:08:12.925" v="2543" actId="47"/>
        <pc:sldMkLst>
          <pc:docMk/>
          <pc:sldMk cId="653387109" sldId="274"/>
        </pc:sldMkLst>
      </pc:sldChg>
      <pc:sldChg chg="new del">
        <pc:chgData name="Wang, Binxu" userId="9b20ddcf-4902-483c-b31e-992bc5b4f08d" providerId="ADAL" clId="{801A9438-FF63-489B-B948-44A9206EF2F1}" dt="2021-10-31T19:08:13.647" v="2544" actId="47"/>
        <pc:sldMkLst>
          <pc:docMk/>
          <pc:sldMk cId="3104265188" sldId="275"/>
        </pc:sldMkLst>
      </pc:sldChg>
      <pc:sldChg chg="addSp delSp modSp new mod ord modClrScheme chgLayout">
        <pc:chgData name="Wang, Binxu" userId="9b20ddcf-4902-483c-b31e-992bc5b4f08d" providerId="ADAL" clId="{801A9438-FF63-489B-B948-44A9206EF2F1}" dt="2021-11-01T02:44:08.865" v="8091" actId="20577"/>
        <pc:sldMkLst>
          <pc:docMk/>
          <pc:sldMk cId="3733816010" sldId="275"/>
        </pc:sldMkLst>
        <pc:spChg chg="del mod ord">
          <ac:chgData name="Wang, Binxu" userId="9b20ddcf-4902-483c-b31e-992bc5b4f08d" providerId="ADAL" clId="{801A9438-FF63-489B-B948-44A9206EF2F1}" dt="2021-10-31T19:45:47.712" v="2641" actId="700"/>
          <ac:spMkLst>
            <pc:docMk/>
            <pc:sldMk cId="3733816010" sldId="275"/>
            <ac:spMk id="2" creationId="{CF07C5E8-A0EB-4DD4-B2AD-308FA8C87CC8}"/>
          </ac:spMkLst>
        </pc:spChg>
        <pc:spChg chg="del mod ord">
          <ac:chgData name="Wang, Binxu" userId="9b20ddcf-4902-483c-b31e-992bc5b4f08d" providerId="ADAL" clId="{801A9438-FF63-489B-B948-44A9206EF2F1}" dt="2021-10-31T19:45:47.712" v="2641" actId="700"/>
          <ac:spMkLst>
            <pc:docMk/>
            <pc:sldMk cId="3733816010" sldId="275"/>
            <ac:spMk id="3" creationId="{63C16FB7-370B-48DC-A006-0D9F5130E981}"/>
          </ac:spMkLst>
        </pc:spChg>
        <pc:spChg chg="add mod ord">
          <ac:chgData name="Wang, Binxu" userId="9b20ddcf-4902-483c-b31e-992bc5b4f08d" providerId="ADAL" clId="{801A9438-FF63-489B-B948-44A9206EF2F1}" dt="2021-10-31T22:47:54.295" v="5623"/>
          <ac:spMkLst>
            <pc:docMk/>
            <pc:sldMk cId="3733816010" sldId="275"/>
            <ac:spMk id="4" creationId="{196B4DCB-BD78-4F35-BDDE-91884BD40587}"/>
          </ac:spMkLst>
        </pc:spChg>
        <pc:spChg chg="add mod ord">
          <ac:chgData name="Wang, Binxu" userId="9b20ddcf-4902-483c-b31e-992bc5b4f08d" providerId="ADAL" clId="{801A9438-FF63-489B-B948-44A9206EF2F1}" dt="2021-11-01T02:44:08.865" v="8091" actId="20577"/>
          <ac:spMkLst>
            <pc:docMk/>
            <pc:sldMk cId="3733816010" sldId="275"/>
            <ac:spMk id="5" creationId="{D47E0E24-60AE-4601-ABDA-92006B4904D3}"/>
          </ac:spMkLst>
        </pc:spChg>
      </pc:sldChg>
      <pc:sldChg chg="addSp delSp modSp new mod modAnim">
        <pc:chgData name="Wang, Binxu" userId="9b20ddcf-4902-483c-b31e-992bc5b4f08d" providerId="ADAL" clId="{801A9438-FF63-489B-B948-44A9206EF2F1}" dt="2021-10-31T21:18:20.687" v="4424" actId="21"/>
        <pc:sldMkLst>
          <pc:docMk/>
          <pc:sldMk cId="289905991" sldId="276"/>
        </pc:sldMkLst>
        <pc:spChg chg="mod">
          <ac:chgData name="Wang, Binxu" userId="9b20ddcf-4902-483c-b31e-992bc5b4f08d" providerId="ADAL" clId="{801A9438-FF63-489B-B948-44A9206EF2F1}" dt="2021-10-31T21:08:39.943" v="4230" actId="14100"/>
          <ac:spMkLst>
            <pc:docMk/>
            <pc:sldMk cId="289905991" sldId="276"/>
            <ac:spMk id="2" creationId="{8F4EA6C2-26C2-4150-910F-F7623097F89A}"/>
          </ac:spMkLst>
        </pc:spChg>
        <pc:spChg chg="mod">
          <ac:chgData name="Wang, Binxu" userId="9b20ddcf-4902-483c-b31e-992bc5b4f08d" providerId="ADAL" clId="{801A9438-FF63-489B-B948-44A9206EF2F1}" dt="2021-10-31T21:14:39.699" v="4375" actId="20577"/>
          <ac:spMkLst>
            <pc:docMk/>
            <pc:sldMk cId="289905991" sldId="276"/>
            <ac:spMk id="3" creationId="{EC1E41A7-6CCF-49D0-8731-23CDA3897FD9}"/>
          </ac:spMkLst>
        </pc:spChg>
        <pc:spChg chg="mod">
          <ac:chgData name="Wang, Binxu" userId="9b20ddcf-4902-483c-b31e-992bc5b4f08d" providerId="ADAL" clId="{801A9438-FF63-489B-B948-44A9206EF2F1}" dt="2021-10-31T21:05:43.194" v="4113" actId="20577"/>
          <ac:spMkLst>
            <pc:docMk/>
            <pc:sldMk cId="289905991" sldId="276"/>
            <ac:spMk id="6" creationId="{E881D776-6888-4FCD-8077-BE042431B603}"/>
          </ac:spMkLst>
        </pc:spChg>
        <pc:spChg chg="mod">
          <ac:chgData name="Wang, Binxu" userId="9b20ddcf-4902-483c-b31e-992bc5b4f08d" providerId="ADAL" clId="{801A9438-FF63-489B-B948-44A9206EF2F1}" dt="2021-10-31T21:05:47.094" v="4115" actId="14100"/>
          <ac:spMkLst>
            <pc:docMk/>
            <pc:sldMk cId="289905991" sldId="276"/>
            <ac:spMk id="7" creationId="{12C9304F-F7CA-4CE3-9163-5AACF267C9AB}"/>
          </ac:spMkLst>
        </pc:spChg>
        <pc:spChg chg="mod">
          <ac:chgData name="Wang, Binxu" userId="9b20ddcf-4902-483c-b31e-992bc5b4f08d" providerId="ADAL" clId="{801A9438-FF63-489B-B948-44A9206EF2F1}" dt="2021-10-31T21:05:49.689" v="4116"/>
          <ac:spMkLst>
            <pc:docMk/>
            <pc:sldMk cId="289905991" sldId="276"/>
            <ac:spMk id="11" creationId="{9DD35FD5-5F48-48A7-8778-60BB17089537}"/>
          </ac:spMkLst>
        </pc:spChg>
        <pc:spChg chg="mod">
          <ac:chgData name="Wang, Binxu" userId="9b20ddcf-4902-483c-b31e-992bc5b4f08d" providerId="ADAL" clId="{801A9438-FF63-489B-B948-44A9206EF2F1}" dt="2021-10-31T21:05:49.689" v="4116"/>
          <ac:spMkLst>
            <pc:docMk/>
            <pc:sldMk cId="289905991" sldId="276"/>
            <ac:spMk id="12" creationId="{8DCE6CA8-545C-471E-8409-24763B7B5D25}"/>
          </ac:spMkLst>
        </pc:spChg>
        <pc:spChg chg="add mod">
          <ac:chgData name="Wang, Binxu" userId="9b20ddcf-4902-483c-b31e-992bc5b4f08d" providerId="ADAL" clId="{801A9438-FF63-489B-B948-44A9206EF2F1}" dt="2021-10-31T21:08:28.250" v="4226" actId="1076"/>
          <ac:spMkLst>
            <pc:docMk/>
            <pc:sldMk cId="289905991" sldId="276"/>
            <ac:spMk id="17" creationId="{27AE0850-B989-49C3-9D91-7AEB626DFF07}"/>
          </ac:spMkLst>
        </pc:spChg>
        <pc:spChg chg="mod topLvl">
          <ac:chgData name="Wang, Binxu" userId="9b20ddcf-4902-483c-b31e-992bc5b4f08d" providerId="ADAL" clId="{801A9438-FF63-489B-B948-44A9206EF2F1}" dt="2021-10-31T21:16:25.716" v="4387" actId="164"/>
          <ac:spMkLst>
            <pc:docMk/>
            <pc:sldMk cId="289905991" sldId="276"/>
            <ac:spMk id="20" creationId="{5B4EDD57-3E7D-4672-AFA2-352A58EAF0F9}"/>
          </ac:spMkLst>
        </pc:spChg>
        <pc:spChg chg="mod topLvl">
          <ac:chgData name="Wang, Binxu" userId="9b20ddcf-4902-483c-b31e-992bc5b4f08d" providerId="ADAL" clId="{801A9438-FF63-489B-B948-44A9206EF2F1}" dt="2021-10-31T21:16:25.716" v="4387" actId="164"/>
          <ac:spMkLst>
            <pc:docMk/>
            <pc:sldMk cId="289905991" sldId="276"/>
            <ac:spMk id="21" creationId="{4A596B06-D1A3-4A96-805D-61E2E66E9761}"/>
          </ac:spMkLst>
        </pc:spChg>
        <pc:spChg chg="add mod">
          <ac:chgData name="Wang, Binxu" userId="9b20ddcf-4902-483c-b31e-992bc5b4f08d" providerId="ADAL" clId="{801A9438-FF63-489B-B948-44A9206EF2F1}" dt="2021-10-31T21:16:25.716" v="4387" actId="164"/>
          <ac:spMkLst>
            <pc:docMk/>
            <pc:sldMk cId="289905991" sldId="276"/>
            <ac:spMk id="23" creationId="{7927A092-CBF0-4F74-AB70-C87A298CE4F3}"/>
          </ac:spMkLst>
        </pc:spChg>
        <pc:spChg chg="mod">
          <ac:chgData name="Wang, Binxu" userId="9b20ddcf-4902-483c-b31e-992bc5b4f08d" providerId="ADAL" clId="{801A9438-FF63-489B-B948-44A9206EF2F1}" dt="2021-10-31T21:17:37.619" v="4404" actId="206"/>
          <ac:spMkLst>
            <pc:docMk/>
            <pc:sldMk cId="289905991" sldId="276"/>
            <ac:spMk id="27" creationId="{6B8ABA44-925F-4170-A059-3E64FBAE457C}"/>
          </ac:spMkLst>
        </pc:spChg>
        <pc:spChg chg="mod">
          <ac:chgData name="Wang, Binxu" userId="9b20ddcf-4902-483c-b31e-992bc5b4f08d" providerId="ADAL" clId="{801A9438-FF63-489B-B948-44A9206EF2F1}" dt="2021-10-31T21:17:37.619" v="4404" actId="206"/>
          <ac:spMkLst>
            <pc:docMk/>
            <pc:sldMk cId="289905991" sldId="276"/>
            <ac:spMk id="28" creationId="{D07326EC-E8FD-46BD-86A6-F2A4C0242FDD}"/>
          </ac:spMkLst>
        </pc:spChg>
        <pc:spChg chg="add del mod">
          <ac:chgData name="Wang, Binxu" userId="9b20ddcf-4902-483c-b31e-992bc5b4f08d" providerId="ADAL" clId="{801A9438-FF63-489B-B948-44A9206EF2F1}" dt="2021-10-31T21:17:43.444" v="4405" actId="1076"/>
          <ac:spMkLst>
            <pc:docMk/>
            <pc:sldMk cId="289905991" sldId="276"/>
            <ac:spMk id="29" creationId="{33720E43-1FD0-4378-8303-E384C809522B}"/>
          </ac:spMkLst>
        </pc:spChg>
        <pc:grpChg chg="add mod">
          <ac:chgData name="Wang, Binxu" userId="9b20ddcf-4902-483c-b31e-992bc5b4f08d" providerId="ADAL" clId="{801A9438-FF63-489B-B948-44A9206EF2F1}" dt="2021-10-31T21:08:46.120" v="4232" actId="1076"/>
          <ac:grpSpMkLst>
            <pc:docMk/>
            <pc:sldMk cId="289905991" sldId="276"/>
            <ac:grpSpMk id="4" creationId="{4394B58D-9AB9-4E11-B403-062C1F3C8FA5}"/>
          </ac:grpSpMkLst>
        </pc:grpChg>
        <pc:grpChg chg="add mod">
          <ac:chgData name="Wang, Binxu" userId="9b20ddcf-4902-483c-b31e-992bc5b4f08d" providerId="ADAL" clId="{801A9438-FF63-489B-B948-44A9206EF2F1}" dt="2021-10-31T21:08:48.885" v="4233" actId="1076"/>
          <ac:grpSpMkLst>
            <pc:docMk/>
            <pc:sldMk cId="289905991" sldId="276"/>
            <ac:grpSpMk id="9" creationId="{9DFD2AC9-87CC-42CD-8C84-D95EC8D1EC6B}"/>
          </ac:grpSpMkLst>
        </pc:grpChg>
        <pc:grpChg chg="add del mod">
          <ac:chgData name="Wang, Binxu" userId="9b20ddcf-4902-483c-b31e-992bc5b4f08d" providerId="ADAL" clId="{801A9438-FF63-489B-B948-44A9206EF2F1}" dt="2021-10-31T21:16:11.563" v="4384" actId="165"/>
          <ac:grpSpMkLst>
            <pc:docMk/>
            <pc:sldMk cId="289905991" sldId="276"/>
            <ac:grpSpMk id="18" creationId="{23104D58-C6A0-4F05-AD2D-9174C67E8EA6}"/>
          </ac:grpSpMkLst>
        </pc:grpChg>
        <pc:grpChg chg="add del mod">
          <ac:chgData name="Wang, Binxu" userId="9b20ddcf-4902-483c-b31e-992bc5b4f08d" providerId="ADAL" clId="{801A9438-FF63-489B-B948-44A9206EF2F1}" dt="2021-10-31T21:18:20.687" v="4424" actId="21"/>
          <ac:grpSpMkLst>
            <pc:docMk/>
            <pc:sldMk cId="289905991" sldId="276"/>
            <ac:grpSpMk id="24" creationId="{616B6965-F23E-4AC8-938B-B68C32CA3539}"/>
          </ac:grpSpMkLst>
        </pc:grpChg>
        <pc:grpChg chg="add del mod">
          <ac:chgData name="Wang, Binxu" userId="9b20ddcf-4902-483c-b31e-992bc5b4f08d" providerId="ADAL" clId="{801A9438-FF63-489B-B948-44A9206EF2F1}" dt="2021-10-31T21:18:20.687" v="4424" actId="21"/>
          <ac:grpSpMkLst>
            <pc:docMk/>
            <pc:sldMk cId="289905991" sldId="276"/>
            <ac:grpSpMk id="25" creationId="{5397F986-5F7D-4C7A-9DD5-3D5AA61129ED}"/>
          </ac:grpSpMkLst>
        </pc:grpChg>
        <pc:cxnChg chg="mod">
          <ac:chgData name="Wang, Binxu" userId="9b20ddcf-4902-483c-b31e-992bc5b4f08d" providerId="ADAL" clId="{801A9438-FF63-489B-B948-44A9206EF2F1}" dt="2021-10-31T21:05:43.194" v="4113" actId="20577"/>
          <ac:cxnSpMkLst>
            <pc:docMk/>
            <pc:sldMk cId="289905991" sldId="276"/>
            <ac:cxnSpMk id="5" creationId="{F8B4C1E0-19CB-441D-AA98-F25A4FE7369F}"/>
          </ac:cxnSpMkLst>
        </pc:cxnChg>
        <pc:cxnChg chg="mod">
          <ac:chgData name="Wang, Binxu" userId="9b20ddcf-4902-483c-b31e-992bc5b4f08d" providerId="ADAL" clId="{801A9438-FF63-489B-B948-44A9206EF2F1}" dt="2021-10-31T21:05:43.194" v="4113" actId="20577"/>
          <ac:cxnSpMkLst>
            <pc:docMk/>
            <pc:sldMk cId="289905991" sldId="276"/>
            <ac:cxnSpMk id="8" creationId="{F612600B-F759-40B5-88B2-E118EBCDF1A9}"/>
          </ac:cxnSpMkLst>
        </pc:cxnChg>
        <pc:cxnChg chg="mod">
          <ac:chgData name="Wang, Binxu" userId="9b20ddcf-4902-483c-b31e-992bc5b4f08d" providerId="ADAL" clId="{801A9438-FF63-489B-B948-44A9206EF2F1}" dt="2021-10-31T21:05:49.689" v="4116"/>
          <ac:cxnSpMkLst>
            <pc:docMk/>
            <pc:sldMk cId="289905991" sldId="276"/>
            <ac:cxnSpMk id="10" creationId="{D0B23546-306E-4B44-BFA9-2C16B606DFE6}"/>
          </ac:cxnSpMkLst>
        </pc:cxnChg>
        <pc:cxnChg chg="mod">
          <ac:chgData name="Wang, Binxu" userId="9b20ddcf-4902-483c-b31e-992bc5b4f08d" providerId="ADAL" clId="{801A9438-FF63-489B-B948-44A9206EF2F1}" dt="2021-10-31T21:05:58.540" v="4120" actId="14100"/>
          <ac:cxnSpMkLst>
            <pc:docMk/>
            <pc:sldMk cId="289905991" sldId="276"/>
            <ac:cxnSpMk id="13" creationId="{44C60289-C9AA-4A83-96FF-0DD1BDD31F57}"/>
          </ac:cxnSpMkLst>
        </pc:cxnChg>
        <pc:cxnChg chg="mod topLvl">
          <ac:chgData name="Wang, Binxu" userId="9b20ddcf-4902-483c-b31e-992bc5b4f08d" providerId="ADAL" clId="{801A9438-FF63-489B-B948-44A9206EF2F1}" dt="2021-10-31T21:16:25.716" v="4387" actId="164"/>
          <ac:cxnSpMkLst>
            <pc:docMk/>
            <pc:sldMk cId="289905991" sldId="276"/>
            <ac:cxnSpMk id="19" creationId="{109A364D-0942-4CC8-95FB-1F0240ABCA6C}"/>
          </ac:cxnSpMkLst>
        </pc:cxnChg>
        <pc:cxnChg chg="del mod">
          <ac:chgData name="Wang, Binxu" userId="9b20ddcf-4902-483c-b31e-992bc5b4f08d" providerId="ADAL" clId="{801A9438-FF63-489B-B948-44A9206EF2F1}" dt="2021-10-31T21:16:07.905" v="4383" actId="478"/>
          <ac:cxnSpMkLst>
            <pc:docMk/>
            <pc:sldMk cId="289905991" sldId="276"/>
            <ac:cxnSpMk id="22" creationId="{723DCA7A-0F7B-439C-8D1E-B3F7B52B7AC0}"/>
          </ac:cxnSpMkLst>
        </pc:cxnChg>
        <pc:cxnChg chg="mod">
          <ac:chgData name="Wang, Binxu" userId="9b20ddcf-4902-483c-b31e-992bc5b4f08d" providerId="ADAL" clId="{801A9438-FF63-489B-B948-44A9206EF2F1}" dt="2021-10-31T21:17:37.619" v="4404" actId="206"/>
          <ac:cxnSpMkLst>
            <pc:docMk/>
            <pc:sldMk cId="289905991" sldId="276"/>
            <ac:cxnSpMk id="26" creationId="{0C2C7238-7BBD-4D42-9B7A-206229DCB985}"/>
          </ac:cxnSpMkLst>
        </pc:cxnChg>
      </pc:sldChg>
      <pc:sldChg chg="new del">
        <pc:chgData name="Wang, Binxu" userId="9b20ddcf-4902-483c-b31e-992bc5b4f08d" providerId="ADAL" clId="{801A9438-FF63-489B-B948-44A9206EF2F1}" dt="2021-10-31T19:08:10.137" v="2542" actId="47"/>
        <pc:sldMkLst>
          <pc:docMk/>
          <pc:sldMk cId="3893973915" sldId="276"/>
        </pc:sldMkLst>
      </pc:sldChg>
      <pc:sldChg chg="new del">
        <pc:chgData name="Wang, Binxu" userId="9b20ddcf-4902-483c-b31e-992bc5b4f08d" providerId="ADAL" clId="{801A9438-FF63-489B-B948-44A9206EF2F1}" dt="2021-10-31T19:08:05.206" v="2541" actId="680"/>
        <pc:sldMkLst>
          <pc:docMk/>
          <pc:sldMk cId="368204001" sldId="277"/>
        </pc:sldMkLst>
      </pc:sldChg>
      <pc:sldChg chg="addSp modSp new mod modAnim">
        <pc:chgData name="Wang, Binxu" userId="9b20ddcf-4902-483c-b31e-992bc5b4f08d" providerId="ADAL" clId="{801A9438-FF63-489B-B948-44A9206EF2F1}" dt="2021-10-31T23:02:38.508" v="6316" actId="14"/>
        <pc:sldMkLst>
          <pc:docMk/>
          <pc:sldMk cId="2253733759" sldId="277"/>
        </pc:sldMkLst>
        <pc:spChg chg="mod">
          <ac:chgData name="Wang, Binxu" userId="9b20ddcf-4902-483c-b31e-992bc5b4f08d" providerId="ADAL" clId="{801A9438-FF63-489B-B948-44A9206EF2F1}" dt="2021-10-31T22:47:54.295" v="5623"/>
          <ac:spMkLst>
            <pc:docMk/>
            <pc:sldMk cId="2253733759" sldId="277"/>
            <ac:spMk id="2" creationId="{8537E435-6851-4C1F-BD21-B8D607300E31}"/>
          </ac:spMkLst>
        </pc:spChg>
        <pc:spChg chg="mod">
          <ac:chgData name="Wang, Binxu" userId="9b20ddcf-4902-483c-b31e-992bc5b4f08d" providerId="ADAL" clId="{801A9438-FF63-489B-B948-44A9206EF2F1}" dt="2021-10-31T23:02:38.508" v="6316" actId="14"/>
          <ac:spMkLst>
            <pc:docMk/>
            <pc:sldMk cId="2253733759" sldId="277"/>
            <ac:spMk id="3" creationId="{68DA7FC6-A2AF-4720-8AB7-E6F2ACCE7B78}"/>
          </ac:spMkLst>
        </pc:spChg>
        <pc:spChg chg="mod">
          <ac:chgData name="Wang, Binxu" userId="9b20ddcf-4902-483c-b31e-992bc5b4f08d" providerId="ADAL" clId="{801A9438-FF63-489B-B948-44A9206EF2F1}" dt="2021-10-31T21:18:21.855" v="4425"/>
          <ac:spMkLst>
            <pc:docMk/>
            <pc:sldMk cId="2253733759" sldId="277"/>
            <ac:spMk id="6" creationId="{9433035C-7BB5-4F80-8E8A-20448E4F3A49}"/>
          </ac:spMkLst>
        </pc:spChg>
        <pc:spChg chg="mod">
          <ac:chgData name="Wang, Binxu" userId="9b20ddcf-4902-483c-b31e-992bc5b4f08d" providerId="ADAL" clId="{801A9438-FF63-489B-B948-44A9206EF2F1}" dt="2021-10-31T21:18:21.855" v="4425"/>
          <ac:spMkLst>
            <pc:docMk/>
            <pc:sldMk cId="2253733759" sldId="277"/>
            <ac:spMk id="7" creationId="{23EF4E84-9BDF-4278-861E-6170CE55BB3E}"/>
          </ac:spMkLst>
        </pc:spChg>
        <pc:spChg chg="mod">
          <ac:chgData name="Wang, Binxu" userId="9b20ddcf-4902-483c-b31e-992bc5b4f08d" providerId="ADAL" clId="{801A9438-FF63-489B-B948-44A9206EF2F1}" dt="2021-10-31T21:18:21.855" v="4425"/>
          <ac:spMkLst>
            <pc:docMk/>
            <pc:sldMk cId="2253733759" sldId="277"/>
            <ac:spMk id="8" creationId="{C01B0396-F416-4FE0-9727-2115AF7DA77E}"/>
          </ac:spMkLst>
        </pc:spChg>
        <pc:spChg chg="mod">
          <ac:chgData name="Wang, Binxu" userId="9b20ddcf-4902-483c-b31e-992bc5b4f08d" providerId="ADAL" clId="{801A9438-FF63-489B-B948-44A9206EF2F1}" dt="2021-10-31T21:18:21.855" v="4425"/>
          <ac:spMkLst>
            <pc:docMk/>
            <pc:sldMk cId="2253733759" sldId="277"/>
            <ac:spMk id="11" creationId="{E2A3B48A-A570-42E2-A810-6CD99F4A4DD5}"/>
          </ac:spMkLst>
        </pc:spChg>
        <pc:spChg chg="mod">
          <ac:chgData name="Wang, Binxu" userId="9b20ddcf-4902-483c-b31e-992bc5b4f08d" providerId="ADAL" clId="{801A9438-FF63-489B-B948-44A9206EF2F1}" dt="2021-10-31T21:18:21.855" v="4425"/>
          <ac:spMkLst>
            <pc:docMk/>
            <pc:sldMk cId="2253733759" sldId="277"/>
            <ac:spMk id="12" creationId="{0258A5F2-F8AF-4871-BE78-E354D56A56D5}"/>
          </ac:spMkLst>
        </pc:spChg>
        <pc:spChg chg="mod">
          <ac:chgData name="Wang, Binxu" userId="9b20ddcf-4902-483c-b31e-992bc5b4f08d" providerId="ADAL" clId="{801A9438-FF63-489B-B948-44A9206EF2F1}" dt="2021-10-31T21:18:21.855" v="4425"/>
          <ac:spMkLst>
            <pc:docMk/>
            <pc:sldMk cId="2253733759" sldId="277"/>
            <ac:spMk id="13" creationId="{66D3D50C-B1A0-49C7-9096-EFB2FBB0ABAD}"/>
          </ac:spMkLst>
        </pc:spChg>
        <pc:grpChg chg="add mod">
          <ac:chgData name="Wang, Binxu" userId="9b20ddcf-4902-483c-b31e-992bc5b4f08d" providerId="ADAL" clId="{801A9438-FF63-489B-B948-44A9206EF2F1}" dt="2021-10-31T21:19:01.388" v="4449" actId="1076"/>
          <ac:grpSpMkLst>
            <pc:docMk/>
            <pc:sldMk cId="2253733759" sldId="277"/>
            <ac:grpSpMk id="4" creationId="{2C946A81-4588-4A2B-88E6-CF919EC2FE7E}"/>
          </ac:grpSpMkLst>
        </pc:grpChg>
        <pc:grpChg chg="add mod">
          <ac:chgData name="Wang, Binxu" userId="9b20ddcf-4902-483c-b31e-992bc5b4f08d" providerId="ADAL" clId="{801A9438-FF63-489B-B948-44A9206EF2F1}" dt="2021-10-31T21:19:03.728" v="4450" actId="1076"/>
          <ac:grpSpMkLst>
            <pc:docMk/>
            <pc:sldMk cId="2253733759" sldId="277"/>
            <ac:grpSpMk id="9" creationId="{1FA99F07-69E2-4678-8141-775AEEBCFB6A}"/>
          </ac:grpSpMkLst>
        </pc:grpChg>
        <pc:cxnChg chg="mod">
          <ac:chgData name="Wang, Binxu" userId="9b20ddcf-4902-483c-b31e-992bc5b4f08d" providerId="ADAL" clId="{801A9438-FF63-489B-B948-44A9206EF2F1}" dt="2021-10-31T21:18:21.855" v="4425"/>
          <ac:cxnSpMkLst>
            <pc:docMk/>
            <pc:sldMk cId="2253733759" sldId="277"/>
            <ac:cxnSpMk id="5" creationId="{D181CB29-4121-458E-93EA-D0B35369032B}"/>
          </ac:cxnSpMkLst>
        </pc:cxnChg>
        <pc:cxnChg chg="mod">
          <ac:chgData name="Wang, Binxu" userId="9b20ddcf-4902-483c-b31e-992bc5b4f08d" providerId="ADAL" clId="{801A9438-FF63-489B-B948-44A9206EF2F1}" dt="2021-10-31T21:18:21.855" v="4425"/>
          <ac:cxnSpMkLst>
            <pc:docMk/>
            <pc:sldMk cId="2253733759" sldId="277"/>
            <ac:cxnSpMk id="10" creationId="{99D97C78-F163-416E-9D1F-B78346D3CD82}"/>
          </ac:cxnSpMkLst>
        </pc:cxnChg>
      </pc:sldChg>
      <pc:sldChg chg="modSp new del">
        <pc:chgData name="Wang, Binxu" userId="9b20ddcf-4902-483c-b31e-992bc5b4f08d" providerId="ADAL" clId="{801A9438-FF63-489B-B948-44A9206EF2F1}" dt="2021-10-31T23:23:26.759" v="6720" actId="47"/>
        <pc:sldMkLst>
          <pc:docMk/>
          <pc:sldMk cId="3208956987" sldId="278"/>
        </pc:sldMkLst>
        <pc:spChg chg="mod">
          <ac:chgData name="Wang, Binxu" userId="9b20ddcf-4902-483c-b31e-992bc5b4f08d" providerId="ADAL" clId="{801A9438-FF63-489B-B948-44A9206EF2F1}" dt="2021-10-31T22:47:54.295" v="5623"/>
          <ac:spMkLst>
            <pc:docMk/>
            <pc:sldMk cId="3208956987" sldId="278"/>
            <ac:spMk id="2" creationId="{8238E1F3-8C9B-405E-8DC0-AE743261A6FF}"/>
          </ac:spMkLst>
        </pc:spChg>
        <pc:spChg chg="mod">
          <ac:chgData name="Wang, Binxu" userId="9b20ddcf-4902-483c-b31e-992bc5b4f08d" providerId="ADAL" clId="{801A9438-FF63-489B-B948-44A9206EF2F1}" dt="2021-10-31T22:47:54.295" v="5623"/>
          <ac:spMkLst>
            <pc:docMk/>
            <pc:sldMk cId="3208956987" sldId="278"/>
            <ac:spMk id="3" creationId="{EF5EE96D-5F2A-448A-B061-FF16E7818851}"/>
          </ac:spMkLst>
        </pc:spChg>
      </pc:sldChg>
      <pc:sldChg chg="new del">
        <pc:chgData name="Wang, Binxu" userId="9b20ddcf-4902-483c-b31e-992bc5b4f08d" providerId="ADAL" clId="{801A9438-FF63-489B-B948-44A9206EF2F1}" dt="2021-10-31T19:08:04.939" v="2540" actId="680"/>
        <pc:sldMkLst>
          <pc:docMk/>
          <pc:sldMk cId="4101987532" sldId="278"/>
        </pc:sldMkLst>
      </pc:sldChg>
      <pc:sldChg chg="new del">
        <pc:chgData name="Wang, Binxu" userId="9b20ddcf-4902-483c-b31e-992bc5b4f08d" providerId="ADAL" clId="{801A9438-FF63-489B-B948-44A9206EF2F1}" dt="2021-10-31T19:08:04.729" v="2539" actId="680"/>
        <pc:sldMkLst>
          <pc:docMk/>
          <pc:sldMk cId="2530419655" sldId="279"/>
        </pc:sldMkLst>
      </pc:sldChg>
      <pc:sldChg chg="addSp delSp modSp add mod modAnim">
        <pc:chgData name="Wang, Binxu" userId="9b20ddcf-4902-483c-b31e-992bc5b4f08d" providerId="ADAL" clId="{801A9438-FF63-489B-B948-44A9206EF2F1}" dt="2021-10-31T23:05:52.935" v="6411" actId="20577"/>
        <pc:sldMkLst>
          <pc:docMk/>
          <pc:sldMk cId="3162594140" sldId="279"/>
        </pc:sldMkLst>
        <pc:spChg chg="mod">
          <ac:chgData name="Wang, Binxu" userId="9b20ddcf-4902-483c-b31e-992bc5b4f08d" providerId="ADAL" clId="{801A9438-FF63-489B-B948-44A9206EF2F1}" dt="2021-10-31T22:34:17.912" v="5409" actId="20577"/>
          <ac:spMkLst>
            <pc:docMk/>
            <pc:sldMk cId="3162594140" sldId="279"/>
            <ac:spMk id="2" creationId="{13624402-3E45-46DF-AD39-C5EC79861DEF}"/>
          </ac:spMkLst>
        </pc:spChg>
        <pc:spChg chg="mod">
          <ac:chgData name="Wang, Binxu" userId="9b20ddcf-4902-483c-b31e-992bc5b4f08d" providerId="ADAL" clId="{801A9438-FF63-489B-B948-44A9206EF2F1}" dt="2021-10-31T22:47:54.295" v="5623"/>
          <ac:spMkLst>
            <pc:docMk/>
            <pc:sldMk cId="3162594140" sldId="279"/>
            <ac:spMk id="3" creationId="{03EC37BF-63F5-414F-A295-6BFB8E6F2E7A}"/>
          </ac:spMkLst>
        </pc:spChg>
        <pc:spChg chg="mod">
          <ac:chgData name="Wang, Binxu" userId="9b20ddcf-4902-483c-b31e-992bc5b4f08d" providerId="ADAL" clId="{801A9438-FF63-489B-B948-44A9206EF2F1}" dt="2021-10-31T21:58:31.253" v="4631" actId="20577"/>
          <ac:spMkLst>
            <pc:docMk/>
            <pc:sldMk cId="3162594140" sldId="279"/>
            <ac:spMk id="4" creationId="{504CE695-45A5-42DF-8AD3-79D782123A28}"/>
          </ac:spMkLst>
        </pc:spChg>
        <pc:spChg chg="mod">
          <ac:chgData name="Wang, Binxu" userId="9b20ddcf-4902-483c-b31e-992bc5b4f08d" providerId="ADAL" clId="{801A9438-FF63-489B-B948-44A9206EF2F1}" dt="2021-10-31T21:58:40.908" v="4632" actId="20577"/>
          <ac:spMkLst>
            <pc:docMk/>
            <pc:sldMk cId="3162594140" sldId="279"/>
            <ac:spMk id="6" creationId="{FD9BCCDC-84EA-4DB4-B3A9-D96D2E5EDEF5}"/>
          </ac:spMkLst>
        </pc:spChg>
        <pc:spChg chg="add mod">
          <ac:chgData name="Wang, Binxu" userId="9b20ddcf-4902-483c-b31e-992bc5b4f08d" providerId="ADAL" clId="{801A9438-FF63-489B-B948-44A9206EF2F1}" dt="2021-10-31T23:05:52.935" v="6411" actId="20577"/>
          <ac:spMkLst>
            <pc:docMk/>
            <pc:sldMk cId="3162594140" sldId="279"/>
            <ac:spMk id="10" creationId="{BC003511-EEBC-40DC-B4B1-FF4977A45722}"/>
          </ac:spMkLst>
        </pc:spChg>
        <pc:picChg chg="add del">
          <ac:chgData name="Wang, Binxu" userId="9b20ddcf-4902-483c-b31e-992bc5b4f08d" providerId="ADAL" clId="{801A9438-FF63-489B-B948-44A9206EF2F1}" dt="2021-10-31T21:58:03.059" v="4623" actId="478"/>
          <ac:picMkLst>
            <pc:docMk/>
            <pc:sldMk cId="3162594140" sldId="279"/>
            <ac:picMk id="2050" creationId="{D8D28F43-6416-4338-92CD-D5712D98365D}"/>
          </ac:picMkLst>
        </pc:picChg>
        <pc:picChg chg="del">
          <ac:chgData name="Wang, Binxu" userId="9b20ddcf-4902-483c-b31e-992bc5b4f08d" providerId="ADAL" clId="{801A9438-FF63-489B-B948-44A9206EF2F1}" dt="2021-10-31T21:58:11.064" v="4625" actId="478"/>
          <ac:picMkLst>
            <pc:docMk/>
            <pc:sldMk cId="3162594140" sldId="279"/>
            <ac:picMk id="2052" creationId="{4315862F-6CB5-4610-A884-B393AD23F61B}"/>
          </ac:picMkLst>
        </pc:picChg>
        <pc:picChg chg="add del mod">
          <ac:chgData name="Wang, Binxu" userId="9b20ddcf-4902-483c-b31e-992bc5b4f08d" providerId="ADAL" clId="{801A9438-FF63-489B-B948-44A9206EF2F1}" dt="2021-10-31T21:58:05.070" v="4624" actId="1076"/>
          <ac:picMkLst>
            <pc:docMk/>
            <pc:sldMk cId="3162594140" sldId="279"/>
            <ac:picMk id="7170" creationId="{7AFD4991-D203-4FD8-A37A-AED7CC5C3711}"/>
          </ac:picMkLst>
        </pc:picChg>
        <pc:picChg chg="add mod">
          <ac:chgData name="Wang, Binxu" userId="9b20ddcf-4902-483c-b31e-992bc5b4f08d" providerId="ADAL" clId="{801A9438-FF63-489B-B948-44A9206EF2F1}" dt="2021-10-31T21:58:17.218" v="4629" actId="1076"/>
          <ac:picMkLst>
            <pc:docMk/>
            <pc:sldMk cId="3162594140" sldId="279"/>
            <ac:picMk id="7172" creationId="{195B56CB-2645-46DF-8687-466BDD792171}"/>
          </ac:picMkLst>
        </pc:picChg>
      </pc:sldChg>
      <pc:sldChg chg="addSp delSp modSp add mod ord modAnim">
        <pc:chgData name="Wang, Binxu" userId="9b20ddcf-4902-483c-b31e-992bc5b4f08d" providerId="ADAL" clId="{801A9438-FF63-489B-B948-44A9206EF2F1}" dt="2021-10-31T23:05:40.228" v="6403"/>
        <pc:sldMkLst>
          <pc:docMk/>
          <pc:sldMk cId="236992102" sldId="280"/>
        </pc:sldMkLst>
        <pc:spChg chg="mod">
          <ac:chgData name="Wang, Binxu" userId="9b20ddcf-4902-483c-b31e-992bc5b4f08d" providerId="ADAL" clId="{801A9438-FF63-489B-B948-44A9206EF2F1}" dt="2021-10-31T22:34:22.806" v="5415" actId="20577"/>
          <ac:spMkLst>
            <pc:docMk/>
            <pc:sldMk cId="236992102" sldId="280"/>
            <ac:spMk id="2" creationId="{13624402-3E45-46DF-AD39-C5EC79861DEF}"/>
          </ac:spMkLst>
        </pc:spChg>
        <pc:spChg chg="mod">
          <ac:chgData name="Wang, Binxu" userId="9b20ddcf-4902-483c-b31e-992bc5b4f08d" providerId="ADAL" clId="{801A9438-FF63-489B-B948-44A9206EF2F1}" dt="2021-10-31T22:47:54.295" v="5623"/>
          <ac:spMkLst>
            <pc:docMk/>
            <pc:sldMk cId="236992102" sldId="280"/>
            <ac:spMk id="3" creationId="{03EC37BF-63F5-414F-A295-6BFB8E6F2E7A}"/>
          </ac:spMkLst>
        </pc:spChg>
        <pc:spChg chg="mod">
          <ac:chgData name="Wang, Binxu" userId="9b20ddcf-4902-483c-b31e-992bc5b4f08d" providerId="ADAL" clId="{801A9438-FF63-489B-B948-44A9206EF2F1}" dt="2021-10-31T22:00:59.931" v="4655" actId="14100"/>
          <ac:spMkLst>
            <pc:docMk/>
            <pc:sldMk cId="236992102" sldId="280"/>
            <ac:spMk id="4" creationId="{504CE695-45A5-42DF-8AD3-79D782123A28}"/>
          </ac:spMkLst>
        </pc:spChg>
        <pc:spChg chg="add mod">
          <ac:chgData name="Wang, Binxu" userId="9b20ddcf-4902-483c-b31e-992bc5b4f08d" providerId="ADAL" clId="{801A9438-FF63-489B-B948-44A9206EF2F1}" dt="2021-10-31T23:05:36.757" v="6402" actId="113"/>
          <ac:spMkLst>
            <pc:docMk/>
            <pc:sldMk cId="236992102" sldId="280"/>
            <ac:spMk id="5" creationId="{A06E5357-3C30-4CAF-A260-8D55896F612B}"/>
          </ac:spMkLst>
        </pc:spChg>
        <pc:spChg chg="mod">
          <ac:chgData name="Wang, Binxu" userId="9b20ddcf-4902-483c-b31e-992bc5b4f08d" providerId="ADAL" clId="{801A9438-FF63-489B-B948-44A9206EF2F1}" dt="2021-10-31T22:04:34.013" v="4667" actId="1076"/>
          <ac:spMkLst>
            <pc:docMk/>
            <pc:sldMk cId="236992102" sldId="280"/>
            <ac:spMk id="6" creationId="{FD9BCCDC-84EA-4DB4-B3A9-D96D2E5EDEF5}"/>
          </ac:spMkLst>
        </pc:spChg>
        <pc:picChg chg="del">
          <ac:chgData name="Wang, Binxu" userId="9b20ddcf-4902-483c-b31e-992bc5b4f08d" providerId="ADAL" clId="{801A9438-FF63-489B-B948-44A9206EF2F1}" dt="2021-10-31T22:00:22.770" v="4634" actId="478"/>
          <ac:picMkLst>
            <pc:docMk/>
            <pc:sldMk cId="236992102" sldId="280"/>
            <ac:picMk id="2050" creationId="{D8D28F43-6416-4338-92CD-D5712D98365D}"/>
          </ac:picMkLst>
        </pc:picChg>
        <pc:picChg chg="del">
          <ac:chgData name="Wang, Binxu" userId="9b20ddcf-4902-483c-b31e-992bc5b4f08d" providerId="ADAL" clId="{801A9438-FF63-489B-B948-44A9206EF2F1}" dt="2021-10-31T22:00:34.202" v="4638" actId="478"/>
          <ac:picMkLst>
            <pc:docMk/>
            <pc:sldMk cId="236992102" sldId="280"/>
            <ac:picMk id="2052" creationId="{4315862F-6CB5-4610-A884-B393AD23F61B}"/>
          </ac:picMkLst>
        </pc:picChg>
        <pc:picChg chg="add mod">
          <ac:chgData name="Wang, Binxu" userId="9b20ddcf-4902-483c-b31e-992bc5b4f08d" providerId="ADAL" clId="{801A9438-FF63-489B-B948-44A9206EF2F1}" dt="2021-10-31T22:00:29.069" v="4637" actId="14100"/>
          <ac:picMkLst>
            <pc:docMk/>
            <pc:sldMk cId="236992102" sldId="280"/>
            <ac:picMk id="6146" creationId="{929CEB97-0637-4F27-92D0-E8ED9807FB25}"/>
          </ac:picMkLst>
        </pc:picChg>
        <pc:picChg chg="add mod">
          <ac:chgData name="Wang, Binxu" userId="9b20ddcf-4902-483c-b31e-992bc5b4f08d" providerId="ADAL" clId="{801A9438-FF63-489B-B948-44A9206EF2F1}" dt="2021-10-31T22:00:39.998" v="4642" actId="14100"/>
          <ac:picMkLst>
            <pc:docMk/>
            <pc:sldMk cId="236992102" sldId="280"/>
            <ac:picMk id="6148" creationId="{C24A1390-DEB2-4C6E-93BD-0210BBD926A1}"/>
          </ac:picMkLst>
        </pc:picChg>
      </pc:sldChg>
      <pc:sldChg chg="new del">
        <pc:chgData name="Wang, Binxu" userId="9b20ddcf-4902-483c-b31e-992bc5b4f08d" providerId="ADAL" clId="{801A9438-FF63-489B-B948-44A9206EF2F1}" dt="2021-10-31T19:08:04.528" v="2538" actId="680"/>
        <pc:sldMkLst>
          <pc:docMk/>
          <pc:sldMk cId="1381069849" sldId="280"/>
        </pc:sldMkLst>
      </pc:sldChg>
      <pc:sldChg chg="new del">
        <pc:chgData name="Wang, Binxu" userId="9b20ddcf-4902-483c-b31e-992bc5b4f08d" providerId="ADAL" clId="{801A9438-FF63-489B-B948-44A9206EF2F1}" dt="2021-10-31T19:08:04.325" v="2537" actId="680"/>
        <pc:sldMkLst>
          <pc:docMk/>
          <pc:sldMk cId="1424851278" sldId="281"/>
        </pc:sldMkLst>
      </pc:sldChg>
      <pc:sldChg chg="addSp delSp modSp new mod modAnim modNotesTx">
        <pc:chgData name="Wang, Binxu" userId="9b20ddcf-4902-483c-b31e-992bc5b4f08d" providerId="ADAL" clId="{801A9438-FF63-489B-B948-44A9206EF2F1}" dt="2021-11-01T00:20:20.478" v="7142" actId="20577"/>
        <pc:sldMkLst>
          <pc:docMk/>
          <pc:sldMk cId="2395410020" sldId="281"/>
        </pc:sldMkLst>
        <pc:spChg chg="mod">
          <ac:chgData name="Wang, Binxu" userId="9b20ddcf-4902-483c-b31e-992bc5b4f08d" providerId="ADAL" clId="{801A9438-FF63-489B-B948-44A9206EF2F1}" dt="2021-10-31T23:25:39.915" v="6754" actId="20577"/>
          <ac:spMkLst>
            <pc:docMk/>
            <pc:sldMk cId="2395410020" sldId="281"/>
            <ac:spMk id="2" creationId="{685D40B4-FB49-4AA2-8B3C-BCBF340AA574}"/>
          </ac:spMkLst>
        </pc:spChg>
        <pc:spChg chg="mod">
          <ac:chgData name="Wang, Binxu" userId="9b20ddcf-4902-483c-b31e-992bc5b4f08d" providerId="ADAL" clId="{801A9438-FF63-489B-B948-44A9206EF2F1}" dt="2021-11-01T00:20:20.478" v="7142" actId="20577"/>
          <ac:spMkLst>
            <pc:docMk/>
            <pc:sldMk cId="2395410020" sldId="281"/>
            <ac:spMk id="3" creationId="{94EFC2F7-C1D7-4DC6-BFD5-C95E4B41AB99}"/>
          </ac:spMkLst>
        </pc:spChg>
        <pc:picChg chg="add del mod">
          <ac:chgData name="Wang, Binxu" userId="9b20ddcf-4902-483c-b31e-992bc5b4f08d" providerId="ADAL" clId="{801A9438-FF63-489B-B948-44A9206EF2F1}" dt="2021-10-31T23:26:40.964" v="6811" actId="478"/>
          <ac:picMkLst>
            <pc:docMk/>
            <pc:sldMk cId="2395410020" sldId="281"/>
            <ac:picMk id="5" creationId="{8862E89B-FE9D-441C-A2CE-3EA10C98FBA6}"/>
          </ac:picMkLst>
        </pc:picChg>
      </pc:sldChg>
      <pc:sldChg chg="new del">
        <pc:chgData name="Wang, Binxu" userId="9b20ddcf-4902-483c-b31e-992bc5b4f08d" providerId="ADAL" clId="{801A9438-FF63-489B-B948-44A9206EF2F1}" dt="2021-10-31T19:08:04.114" v="2536" actId="680"/>
        <pc:sldMkLst>
          <pc:docMk/>
          <pc:sldMk cId="1651157056" sldId="282"/>
        </pc:sldMkLst>
      </pc:sldChg>
      <pc:sldChg chg="addSp modSp new mod modAnim">
        <pc:chgData name="Wang, Binxu" userId="9b20ddcf-4902-483c-b31e-992bc5b4f08d" providerId="ADAL" clId="{801A9438-FF63-489B-B948-44A9206EF2F1}" dt="2021-10-31T23:22:42.829" v="6719"/>
        <pc:sldMkLst>
          <pc:docMk/>
          <pc:sldMk cId="2720652453" sldId="282"/>
        </pc:sldMkLst>
        <pc:spChg chg="mod">
          <ac:chgData name="Wang, Binxu" userId="9b20ddcf-4902-483c-b31e-992bc5b4f08d" providerId="ADAL" clId="{801A9438-FF63-489B-B948-44A9206EF2F1}" dt="2021-10-31T23:01:26.322" v="6263" actId="20577"/>
          <ac:spMkLst>
            <pc:docMk/>
            <pc:sldMk cId="2720652453" sldId="282"/>
            <ac:spMk id="2" creationId="{E92C05B8-E212-4529-BD48-9C36EA534956}"/>
          </ac:spMkLst>
        </pc:spChg>
        <pc:spChg chg="mod">
          <ac:chgData name="Wang, Binxu" userId="9b20ddcf-4902-483c-b31e-992bc5b4f08d" providerId="ADAL" clId="{801A9438-FF63-489B-B948-44A9206EF2F1}" dt="2021-10-31T23:21:15.033" v="6695" actId="20577"/>
          <ac:spMkLst>
            <pc:docMk/>
            <pc:sldMk cId="2720652453" sldId="282"/>
            <ac:spMk id="3" creationId="{3F0AF696-F8EC-46A9-8E95-AEA0555CFCCC}"/>
          </ac:spMkLst>
        </pc:spChg>
        <pc:spChg chg="add mod">
          <ac:chgData name="Wang, Binxu" userId="9b20ddcf-4902-483c-b31e-992bc5b4f08d" providerId="ADAL" clId="{801A9438-FF63-489B-B948-44A9206EF2F1}" dt="2021-10-31T23:20:34.385" v="6676" actId="1076"/>
          <ac:spMkLst>
            <pc:docMk/>
            <pc:sldMk cId="2720652453" sldId="282"/>
            <ac:spMk id="4" creationId="{BF29D44B-CF4E-4BF5-B9B4-D5B5A5C98EF1}"/>
          </ac:spMkLst>
        </pc:spChg>
        <pc:picChg chg="add mod">
          <ac:chgData name="Wang, Binxu" userId="9b20ddcf-4902-483c-b31e-992bc5b4f08d" providerId="ADAL" clId="{801A9438-FF63-489B-B948-44A9206EF2F1}" dt="2021-10-31T23:21:49.383" v="6704" actId="1076"/>
          <ac:picMkLst>
            <pc:docMk/>
            <pc:sldMk cId="2720652453" sldId="282"/>
            <ac:picMk id="5" creationId="{9B5DC3EE-83CD-4104-AFB8-AC66B081F176}"/>
          </ac:picMkLst>
        </pc:picChg>
        <pc:picChg chg="add mod">
          <ac:chgData name="Wang, Binxu" userId="9b20ddcf-4902-483c-b31e-992bc5b4f08d" providerId="ADAL" clId="{801A9438-FF63-489B-B948-44A9206EF2F1}" dt="2021-10-31T23:21:49.383" v="6704" actId="1076"/>
          <ac:picMkLst>
            <pc:docMk/>
            <pc:sldMk cId="2720652453" sldId="282"/>
            <ac:picMk id="6" creationId="{59034688-C275-4453-83CF-8CC52A30AF88}"/>
          </ac:picMkLst>
        </pc:picChg>
        <pc:picChg chg="add mod">
          <ac:chgData name="Wang, Binxu" userId="9b20ddcf-4902-483c-b31e-992bc5b4f08d" providerId="ADAL" clId="{801A9438-FF63-489B-B948-44A9206EF2F1}" dt="2021-10-31T23:22:01.800" v="6709" actId="14100"/>
          <ac:picMkLst>
            <pc:docMk/>
            <pc:sldMk cId="2720652453" sldId="282"/>
            <ac:picMk id="7" creationId="{B3714ADB-9994-4627-9090-15473928AA1C}"/>
          </ac:picMkLst>
        </pc:picChg>
        <pc:picChg chg="add mod">
          <ac:chgData name="Wang, Binxu" userId="9b20ddcf-4902-483c-b31e-992bc5b4f08d" providerId="ADAL" clId="{801A9438-FF63-489B-B948-44A9206EF2F1}" dt="2021-10-31T23:22:18.462" v="6714" actId="14100"/>
          <ac:picMkLst>
            <pc:docMk/>
            <pc:sldMk cId="2720652453" sldId="282"/>
            <ac:picMk id="8" creationId="{8AD6DF70-C6A0-43CA-8CB0-C6C1750EC206}"/>
          </ac:picMkLst>
        </pc:picChg>
      </pc:sldChg>
      <pc:sldChg chg="new del">
        <pc:chgData name="Wang, Binxu" userId="9b20ddcf-4902-483c-b31e-992bc5b4f08d" providerId="ADAL" clId="{801A9438-FF63-489B-B948-44A9206EF2F1}" dt="2021-10-31T19:08:03.825" v="2535" actId="680"/>
        <pc:sldMkLst>
          <pc:docMk/>
          <pc:sldMk cId="679878988" sldId="283"/>
        </pc:sldMkLst>
      </pc:sldChg>
      <pc:sldChg chg="addSp delSp modSp new mod modAnim">
        <pc:chgData name="Wang, Binxu" userId="9b20ddcf-4902-483c-b31e-992bc5b4f08d" providerId="ADAL" clId="{801A9438-FF63-489B-B948-44A9206EF2F1}" dt="2021-11-01T02:38:46.208" v="7807" actId="14100"/>
        <pc:sldMkLst>
          <pc:docMk/>
          <pc:sldMk cId="3895453880" sldId="283"/>
        </pc:sldMkLst>
        <pc:spChg chg="mod">
          <ac:chgData name="Wang, Binxu" userId="9b20ddcf-4902-483c-b31e-992bc5b4f08d" providerId="ADAL" clId="{801A9438-FF63-489B-B948-44A9206EF2F1}" dt="2021-10-31T22:25:48.340" v="5241" actId="1076"/>
          <ac:spMkLst>
            <pc:docMk/>
            <pc:sldMk cId="3895453880" sldId="283"/>
            <ac:spMk id="2" creationId="{4454BA5A-5F88-4CE6-8FBF-C1FB27CF58D7}"/>
          </ac:spMkLst>
        </pc:spChg>
        <pc:spChg chg="mod">
          <ac:chgData name="Wang, Binxu" userId="9b20ddcf-4902-483c-b31e-992bc5b4f08d" providerId="ADAL" clId="{801A9438-FF63-489B-B948-44A9206EF2F1}" dt="2021-11-01T02:38:46.208" v="7807" actId="14100"/>
          <ac:spMkLst>
            <pc:docMk/>
            <pc:sldMk cId="3895453880" sldId="283"/>
            <ac:spMk id="3" creationId="{BA0D7113-0233-4EFD-98CD-50F6ABD980B6}"/>
          </ac:spMkLst>
        </pc:spChg>
        <pc:spChg chg="add mod">
          <ac:chgData name="Wang, Binxu" userId="9b20ddcf-4902-483c-b31e-992bc5b4f08d" providerId="ADAL" clId="{801A9438-FF63-489B-B948-44A9206EF2F1}" dt="2021-11-01T02:36:37.518" v="7713" actId="14100"/>
          <ac:spMkLst>
            <pc:docMk/>
            <pc:sldMk cId="3895453880" sldId="283"/>
            <ac:spMk id="4" creationId="{B5EBBF1C-2C2C-45EE-93EB-BEF1E079DE60}"/>
          </ac:spMkLst>
        </pc:spChg>
        <pc:spChg chg="add del mod">
          <ac:chgData name="Wang, Binxu" userId="9b20ddcf-4902-483c-b31e-992bc5b4f08d" providerId="ADAL" clId="{801A9438-FF63-489B-B948-44A9206EF2F1}" dt="2021-11-01T02:37:02.930" v="7721" actId="478"/>
          <ac:spMkLst>
            <pc:docMk/>
            <pc:sldMk cId="3895453880" sldId="283"/>
            <ac:spMk id="11" creationId="{57DE1FF5-211E-4615-ABD6-2E4E118D25BA}"/>
          </ac:spMkLst>
        </pc:spChg>
        <pc:picChg chg="add del mod">
          <ac:chgData name="Wang, Binxu" userId="9b20ddcf-4902-483c-b31e-992bc5b4f08d" providerId="ADAL" clId="{801A9438-FF63-489B-B948-44A9206EF2F1}" dt="2021-10-31T22:28:21.917" v="5259" actId="478"/>
          <ac:picMkLst>
            <pc:docMk/>
            <pc:sldMk cId="3895453880" sldId="283"/>
            <ac:picMk id="8194" creationId="{3412F65F-C513-4DDE-BE23-4A4D63AD0FBE}"/>
          </ac:picMkLst>
        </pc:picChg>
        <pc:picChg chg="add del mod">
          <ac:chgData name="Wang, Binxu" userId="9b20ddcf-4902-483c-b31e-992bc5b4f08d" providerId="ADAL" clId="{801A9438-FF63-489B-B948-44A9206EF2F1}" dt="2021-10-31T22:28:21.371" v="5258" actId="478"/>
          <ac:picMkLst>
            <pc:docMk/>
            <pc:sldMk cId="3895453880" sldId="283"/>
            <ac:picMk id="8196" creationId="{D100F158-60FD-4AB2-B3EE-BDECC4498DC1}"/>
          </ac:picMkLst>
        </pc:picChg>
        <pc:picChg chg="add del mod">
          <ac:chgData name="Wang, Binxu" userId="9b20ddcf-4902-483c-b31e-992bc5b4f08d" providerId="ADAL" clId="{801A9438-FF63-489B-B948-44A9206EF2F1}" dt="2021-10-31T22:28:20.625" v="5257" actId="478"/>
          <ac:picMkLst>
            <pc:docMk/>
            <pc:sldMk cId="3895453880" sldId="283"/>
            <ac:picMk id="8198" creationId="{5289E7ED-0A66-4B70-9268-3F3A9C36DD1A}"/>
          </ac:picMkLst>
        </pc:picChg>
        <pc:picChg chg="add mod">
          <ac:chgData name="Wang, Binxu" userId="9b20ddcf-4902-483c-b31e-992bc5b4f08d" providerId="ADAL" clId="{801A9438-FF63-489B-B948-44A9206EF2F1}" dt="2021-10-31T22:28:34.616" v="5261" actId="1076"/>
          <ac:picMkLst>
            <pc:docMk/>
            <pc:sldMk cId="3895453880" sldId="283"/>
            <ac:picMk id="8200" creationId="{38F76A85-38EC-4CB6-8394-562CA49485E8}"/>
          </ac:picMkLst>
        </pc:picChg>
        <pc:picChg chg="add mod">
          <ac:chgData name="Wang, Binxu" userId="9b20ddcf-4902-483c-b31e-992bc5b4f08d" providerId="ADAL" clId="{801A9438-FF63-489B-B948-44A9206EF2F1}" dt="2021-10-31T22:28:55.393" v="5267" actId="1076"/>
          <ac:picMkLst>
            <pc:docMk/>
            <pc:sldMk cId="3895453880" sldId="283"/>
            <ac:picMk id="8202" creationId="{CE65289D-A66D-48F9-BEA0-AF56BA77AC93}"/>
          </ac:picMkLst>
        </pc:picChg>
        <pc:picChg chg="add mod">
          <ac:chgData name="Wang, Binxu" userId="9b20ddcf-4902-483c-b31e-992bc5b4f08d" providerId="ADAL" clId="{801A9438-FF63-489B-B948-44A9206EF2F1}" dt="2021-11-01T02:37:58.557" v="7731" actId="1076"/>
          <ac:picMkLst>
            <pc:docMk/>
            <pc:sldMk cId="3895453880" sldId="283"/>
            <ac:picMk id="8204" creationId="{D511F760-6577-4784-A012-F1B3857F785E}"/>
          </ac:picMkLst>
        </pc:picChg>
      </pc:sldChg>
      <pc:sldChg chg="addSp modSp add mod modAnim">
        <pc:chgData name="Wang, Binxu" userId="9b20ddcf-4902-483c-b31e-992bc5b4f08d" providerId="ADAL" clId="{801A9438-FF63-489B-B948-44A9206EF2F1}" dt="2021-10-31T23:05:58.256" v="6418" actId="20577"/>
        <pc:sldMkLst>
          <pc:docMk/>
          <pc:sldMk cId="1081997876" sldId="284"/>
        </pc:sldMkLst>
        <pc:spChg chg="mod">
          <ac:chgData name="Wang, Binxu" userId="9b20ddcf-4902-483c-b31e-992bc5b4f08d" providerId="ADAL" clId="{801A9438-FF63-489B-B948-44A9206EF2F1}" dt="2021-10-31T22:34:12.056" v="5403" actId="20577"/>
          <ac:spMkLst>
            <pc:docMk/>
            <pc:sldMk cId="1081997876" sldId="284"/>
            <ac:spMk id="2" creationId="{13624402-3E45-46DF-AD39-C5EC79861DEF}"/>
          </ac:spMkLst>
        </pc:spChg>
        <pc:spChg chg="mod">
          <ac:chgData name="Wang, Binxu" userId="9b20ddcf-4902-483c-b31e-992bc5b4f08d" providerId="ADAL" clId="{801A9438-FF63-489B-B948-44A9206EF2F1}" dt="2021-10-31T22:47:54.295" v="5623"/>
          <ac:spMkLst>
            <pc:docMk/>
            <pc:sldMk cId="1081997876" sldId="284"/>
            <ac:spMk id="3" creationId="{03EC37BF-63F5-414F-A295-6BFB8E6F2E7A}"/>
          </ac:spMkLst>
        </pc:spChg>
        <pc:spChg chg="add mod">
          <ac:chgData name="Wang, Binxu" userId="9b20ddcf-4902-483c-b31e-992bc5b4f08d" providerId="ADAL" clId="{801A9438-FF63-489B-B948-44A9206EF2F1}" dt="2021-10-31T23:05:58.256" v="6418" actId="20577"/>
          <ac:spMkLst>
            <pc:docMk/>
            <pc:sldMk cId="1081997876" sldId="284"/>
            <ac:spMk id="8" creationId="{3FC6DC13-4422-42C3-AFB8-7C0FA99C7563}"/>
          </ac:spMkLst>
        </pc:spChg>
      </pc:sldChg>
      <pc:sldChg chg="new del">
        <pc:chgData name="Wang, Binxu" userId="9b20ddcf-4902-483c-b31e-992bc5b4f08d" providerId="ADAL" clId="{801A9438-FF63-489B-B948-44A9206EF2F1}" dt="2021-10-31T19:08:03.532" v="2534" actId="680"/>
        <pc:sldMkLst>
          <pc:docMk/>
          <pc:sldMk cId="3798804426" sldId="284"/>
        </pc:sldMkLst>
      </pc:sldChg>
      <pc:sldChg chg="new del">
        <pc:chgData name="Wang, Binxu" userId="9b20ddcf-4902-483c-b31e-992bc5b4f08d" providerId="ADAL" clId="{801A9438-FF63-489B-B948-44A9206EF2F1}" dt="2021-10-31T19:08:03.160" v="2533" actId="680"/>
        <pc:sldMkLst>
          <pc:docMk/>
          <pc:sldMk cId="660807556" sldId="285"/>
        </pc:sldMkLst>
      </pc:sldChg>
      <pc:sldChg chg="addSp modSp new mod modAnim modNotesTx">
        <pc:chgData name="Wang, Binxu" userId="9b20ddcf-4902-483c-b31e-992bc5b4f08d" providerId="ADAL" clId="{801A9438-FF63-489B-B948-44A9206EF2F1}" dt="2021-11-01T02:40:51.913" v="7987" actId="27636"/>
        <pc:sldMkLst>
          <pc:docMk/>
          <pc:sldMk cId="2802107407" sldId="285"/>
        </pc:sldMkLst>
        <pc:spChg chg="mod">
          <ac:chgData name="Wang, Binxu" userId="9b20ddcf-4902-483c-b31e-992bc5b4f08d" providerId="ADAL" clId="{801A9438-FF63-489B-B948-44A9206EF2F1}" dt="2021-11-01T02:39:28.521" v="7916" actId="20577"/>
          <ac:spMkLst>
            <pc:docMk/>
            <pc:sldMk cId="2802107407" sldId="285"/>
            <ac:spMk id="2" creationId="{143178DB-1C32-4F32-A87E-B0F62DD4B591}"/>
          </ac:spMkLst>
        </pc:spChg>
        <pc:spChg chg="mod">
          <ac:chgData name="Wang, Binxu" userId="9b20ddcf-4902-483c-b31e-992bc5b4f08d" providerId="ADAL" clId="{801A9438-FF63-489B-B948-44A9206EF2F1}" dt="2021-11-01T02:40:51.913" v="7987" actId="27636"/>
          <ac:spMkLst>
            <pc:docMk/>
            <pc:sldMk cId="2802107407" sldId="285"/>
            <ac:spMk id="3" creationId="{7BF84043-2D43-441F-99A6-F604937D2B00}"/>
          </ac:spMkLst>
        </pc:spChg>
        <pc:picChg chg="add mod">
          <ac:chgData name="Wang, Binxu" userId="9b20ddcf-4902-483c-b31e-992bc5b4f08d" providerId="ADAL" clId="{801A9438-FF63-489B-B948-44A9206EF2F1}" dt="2021-10-31T23:01:00.329" v="6245" actId="14100"/>
          <ac:picMkLst>
            <pc:docMk/>
            <pc:sldMk cId="2802107407" sldId="285"/>
            <ac:picMk id="4" creationId="{DA6A9520-54A4-4777-830A-C1E9F4681A27}"/>
          </ac:picMkLst>
        </pc:picChg>
      </pc:sldChg>
      <pc:sldChg chg="new del">
        <pc:chgData name="Wang, Binxu" userId="9b20ddcf-4902-483c-b31e-992bc5b4f08d" providerId="ADAL" clId="{801A9438-FF63-489B-B948-44A9206EF2F1}" dt="2021-10-31T19:08:02.779" v="2532" actId="680"/>
        <pc:sldMkLst>
          <pc:docMk/>
          <pc:sldMk cId="1156796332" sldId="286"/>
        </pc:sldMkLst>
      </pc:sldChg>
      <pc:sldChg chg="addSp delSp modSp add mod modAnim">
        <pc:chgData name="Wang, Binxu" userId="9b20ddcf-4902-483c-b31e-992bc5b4f08d" providerId="ADAL" clId="{801A9438-FF63-489B-B948-44A9206EF2F1}" dt="2021-10-31T23:14:12.511" v="6465" actId="20577"/>
        <pc:sldMkLst>
          <pc:docMk/>
          <pc:sldMk cId="3076380874" sldId="286"/>
        </pc:sldMkLst>
        <pc:spChg chg="mod">
          <ac:chgData name="Wang, Binxu" userId="9b20ddcf-4902-483c-b31e-992bc5b4f08d" providerId="ADAL" clId="{801A9438-FF63-489B-B948-44A9206EF2F1}" dt="2021-10-31T23:14:00.176" v="6456" actId="20577"/>
          <ac:spMkLst>
            <pc:docMk/>
            <pc:sldMk cId="3076380874" sldId="286"/>
            <ac:spMk id="4" creationId="{504CE695-45A5-42DF-8AD3-79D782123A28}"/>
          </ac:spMkLst>
        </pc:spChg>
        <pc:spChg chg="mod">
          <ac:chgData name="Wang, Binxu" userId="9b20ddcf-4902-483c-b31e-992bc5b4f08d" providerId="ADAL" clId="{801A9438-FF63-489B-B948-44A9206EF2F1}" dt="2021-10-31T23:14:12.511" v="6465" actId="20577"/>
          <ac:spMkLst>
            <pc:docMk/>
            <pc:sldMk cId="3076380874" sldId="286"/>
            <ac:spMk id="6" creationId="{FD9BCCDC-84EA-4DB4-B3A9-D96D2E5EDEF5}"/>
          </ac:spMkLst>
        </pc:spChg>
        <pc:spChg chg="mod">
          <ac:chgData name="Wang, Binxu" userId="9b20ddcf-4902-483c-b31e-992bc5b4f08d" providerId="ADAL" clId="{801A9438-FF63-489B-B948-44A9206EF2F1}" dt="2021-10-31T23:13:25.962" v="6444" actId="1076"/>
          <ac:spMkLst>
            <pc:docMk/>
            <pc:sldMk cId="3076380874" sldId="286"/>
            <ac:spMk id="13" creationId="{07D237C3-94C7-4EB7-BFAB-177F29902C7E}"/>
          </ac:spMkLst>
        </pc:spChg>
        <pc:picChg chg="del">
          <ac:chgData name="Wang, Binxu" userId="9b20ddcf-4902-483c-b31e-992bc5b4f08d" providerId="ADAL" clId="{801A9438-FF63-489B-B948-44A9206EF2F1}" dt="2021-10-31T23:13:31.238" v="6447" actId="478"/>
          <ac:picMkLst>
            <pc:docMk/>
            <pc:sldMk cId="3076380874" sldId="286"/>
            <ac:picMk id="2060" creationId="{F5D4DF7F-D99D-4B5D-A39C-2A57294B5377}"/>
          </ac:picMkLst>
        </pc:picChg>
        <pc:picChg chg="del">
          <ac:chgData name="Wang, Binxu" userId="9b20ddcf-4902-483c-b31e-992bc5b4f08d" providerId="ADAL" clId="{801A9438-FF63-489B-B948-44A9206EF2F1}" dt="2021-10-31T23:13:08.757" v="6432" actId="478"/>
          <ac:picMkLst>
            <pc:docMk/>
            <pc:sldMk cId="3076380874" sldId="286"/>
            <ac:picMk id="2062" creationId="{75348A52-2916-49FF-A032-A9D7EB6D8942}"/>
          </ac:picMkLst>
        </pc:picChg>
        <pc:picChg chg="add mod">
          <ac:chgData name="Wang, Binxu" userId="9b20ddcf-4902-483c-b31e-992bc5b4f08d" providerId="ADAL" clId="{801A9438-FF63-489B-B948-44A9206EF2F1}" dt="2021-10-31T23:13:13.365" v="6433" actId="14100"/>
          <ac:picMkLst>
            <pc:docMk/>
            <pc:sldMk cId="3076380874" sldId="286"/>
            <ac:picMk id="10242" creationId="{49E5FA05-D9F7-4416-B92B-32016859F2B8}"/>
          </ac:picMkLst>
        </pc:picChg>
        <pc:picChg chg="add mod">
          <ac:chgData name="Wang, Binxu" userId="9b20ddcf-4902-483c-b31e-992bc5b4f08d" providerId="ADAL" clId="{801A9438-FF63-489B-B948-44A9206EF2F1}" dt="2021-10-31T23:13:47.176" v="6450" actId="14100"/>
          <ac:picMkLst>
            <pc:docMk/>
            <pc:sldMk cId="3076380874" sldId="286"/>
            <ac:picMk id="10244" creationId="{67F75DB2-2243-43C5-9E05-0999BD2BB914}"/>
          </ac:picMkLst>
        </pc:picChg>
      </pc:sldChg>
      <pc:sldChg chg="addSp delSp modSp new del mod ord delAnim modAnim">
        <pc:chgData name="Wang, Binxu" userId="9b20ddcf-4902-483c-b31e-992bc5b4f08d" providerId="ADAL" clId="{801A9438-FF63-489B-B948-44A9206EF2F1}" dt="2021-10-31T22:50:02.540" v="5632" actId="47"/>
        <pc:sldMkLst>
          <pc:docMk/>
          <pc:sldMk cId="3937777317" sldId="286"/>
        </pc:sldMkLst>
        <pc:spChg chg="mod">
          <ac:chgData name="Wang, Binxu" userId="9b20ddcf-4902-483c-b31e-992bc5b4f08d" providerId="ADAL" clId="{801A9438-FF63-489B-B948-44A9206EF2F1}" dt="2021-10-31T22:47:54.295" v="5623"/>
          <ac:spMkLst>
            <pc:docMk/>
            <pc:sldMk cId="3937777317" sldId="286"/>
            <ac:spMk id="2" creationId="{956AEB94-94A1-4673-8D68-C09FA6688A5F}"/>
          </ac:spMkLst>
        </pc:spChg>
        <pc:spChg chg="del">
          <ac:chgData name="Wang, Binxu" userId="9b20ddcf-4902-483c-b31e-992bc5b4f08d" providerId="ADAL" clId="{801A9438-FF63-489B-B948-44A9206EF2F1}" dt="2021-10-31T22:45:30.739" v="5598"/>
          <ac:spMkLst>
            <pc:docMk/>
            <pc:sldMk cId="3937777317" sldId="286"/>
            <ac:spMk id="3" creationId="{ADADFE5F-71ED-4E04-8B23-2744526AE025}"/>
          </ac:spMkLst>
        </pc:spChg>
        <pc:spChg chg="add mod">
          <ac:chgData name="Wang, Binxu" userId="9b20ddcf-4902-483c-b31e-992bc5b4f08d" providerId="ADAL" clId="{801A9438-FF63-489B-B948-44A9206EF2F1}" dt="2021-10-31T22:47:54.295" v="5623"/>
          <ac:spMkLst>
            <pc:docMk/>
            <pc:sldMk cId="3937777317" sldId="286"/>
            <ac:spMk id="6" creationId="{BBF0CBCE-FE9B-4BE3-9DD0-41DBBE3E89D8}"/>
          </ac:spMkLst>
        </pc:spChg>
        <pc:picChg chg="add del mod modCrop">
          <ac:chgData name="Wang, Binxu" userId="9b20ddcf-4902-483c-b31e-992bc5b4f08d" providerId="ADAL" clId="{801A9438-FF63-489B-B948-44A9206EF2F1}" dt="2021-10-31T22:46:28.039" v="5608" actId="21"/>
          <ac:picMkLst>
            <pc:docMk/>
            <pc:sldMk cId="3937777317" sldId="286"/>
            <ac:picMk id="4" creationId="{229EBDB6-E1B1-4BA8-B570-90C8C817941A}"/>
          </ac:picMkLst>
        </pc:picChg>
      </pc:sldChg>
      <pc:sldChg chg="addSp modSp new mod modNotesTx">
        <pc:chgData name="Wang, Binxu" userId="9b20ddcf-4902-483c-b31e-992bc5b4f08d" providerId="ADAL" clId="{801A9438-FF63-489B-B948-44A9206EF2F1}" dt="2021-11-01T01:15:59.827" v="7277" actId="20577"/>
        <pc:sldMkLst>
          <pc:docMk/>
          <pc:sldMk cId="757330830" sldId="287"/>
        </pc:sldMkLst>
        <pc:spChg chg="mod">
          <ac:chgData name="Wang, Binxu" userId="9b20ddcf-4902-483c-b31e-992bc5b4f08d" providerId="ADAL" clId="{801A9438-FF63-489B-B948-44A9206EF2F1}" dt="2021-10-31T23:44:19.912" v="6931" actId="20577"/>
          <ac:spMkLst>
            <pc:docMk/>
            <pc:sldMk cId="757330830" sldId="287"/>
            <ac:spMk id="2" creationId="{E8B57DA2-5A10-48F8-9BF1-C42F9CE37A69}"/>
          </ac:spMkLst>
        </pc:spChg>
        <pc:picChg chg="add mod">
          <ac:chgData name="Wang, Binxu" userId="9b20ddcf-4902-483c-b31e-992bc5b4f08d" providerId="ADAL" clId="{801A9438-FF63-489B-B948-44A9206EF2F1}" dt="2021-10-31T23:43:57.823" v="6891" actId="14100"/>
          <ac:picMkLst>
            <pc:docMk/>
            <pc:sldMk cId="757330830" sldId="287"/>
            <ac:picMk id="5" creationId="{E422EA98-265B-4DE7-B3AD-9C132054FC74}"/>
          </ac:picMkLst>
        </pc:picChg>
      </pc:sldChg>
      <pc:sldChg chg="new del">
        <pc:chgData name="Wang, Binxu" userId="9b20ddcf-4902-483c-b31e-992bc5b4f08d" providerId="ADAL" clId="{801A9438-FF63-489B-B948-44A9206EF2F1}" dt="2021-10-31T19:08:02.346" v="2531" actId="680"/>
        <pc:sldMkLst>
          <pc:docMk/>
          <pc:sldMk cId="3571058401" sldId="287"/>
        </pc:sldMkLst>
      </pc:sldChg>
      <pc:sldChg chg="addSp delSp modSp new mod ord modAnim">
        <pc:chgData name="Wang, Binxu" userId="9b20ddcf-4902-483c-b31e-992bc5b4f08d" providerId="ADAL" clId="{801A9438-FF63-489B-B948-44A9206EF2F1}" dt="2021-11-01T02:42:24.426" v="8035"/>
        <pc:sldMkLst>
          <pc:docMk/>
          <pc:sldMk cId="30217563" sldId="288"/>
        </pc:sldMkLst>
        <pc:spChg chg="del">
          <ac:chgData name="Wang, Binxu" userId="9b20ddcf-4902-483c-b31e-992bc5b4f08d" providerId="ADAL" clId="{801A9438-FF63-489B-B948-44A9206EF2F1}" dt="2021-11-01T01:14:50.234" v="7173" actId="478"/>
          <ac:spMkLst>
            <pc:docMk/>
            <pc:sldMk cId="30217563" sldId="288"/>
            <ac:spMk id="2" creationId="{70539E37-D396-43B1-A132-A9543AA4CCF6}"/>
          </ac:spMkLst>
        </pc:spChg>
        <pc:spChg chg="add mod">
          <ac:chgData name="Wang, Binxu" userId="9b20ddcf-4902-483c-b31e-992bc5b4f08d" providerId="ADAL" clId="{801A9438-FF63-489B-B948-44A9206EF2F1}" dt="2021-11-01T01:14:59.249" v="7190" actId="20577"/>
          <ac:spMkLst>
            <pc:docMk/>
            <pc:sldMk cId="30217563" sldId="288"/>
            <ac:spMk id="4" creationId="{88A43369-77CF-4B12-8A74-3984EA706CEF}"/>
          </ac:spMkLst>
        </pc:spChg>
        <pc:spChg chg="add mod">
          <ac:chgData name="Wang, Binxu" userId="9b20ddcf-4902-483c-b31e-992bc5b4f08d" providerId="ADAL" clId="{801A9438-FF63-489B-B948-44A9206EF2F1}" dt="2021-11-01T01:15:08.100" v="7196" actId="20577"/>
          <ac:spMkLst>
            <pc:docMk/>
            <pc:sldMk cId="30217563" sldId="288"/>
            <ac:spMk id="9" creationId="{D1741268-F11B-4A03-8012-509B35A2C405}"/>
          </ac:spMkLst>
        </pc:spChg>
        <pc:picChg chg="add del mod">
          <ac:chgData name="Wang, Binxu" userId="9b20ddcf-4902-483c-b31e-992bc5b4f08d" providerId="ADAL" clId="{801A9438-FF63-489B-B948-44A9206EF2F1}" dt="2021-10-31T23:48:48.881" v="6942" actId="478"/>
          <ac:picMkLst>
            <pc:docMk/>
            <pc:sldMk cId="30217563" sldId="288"/>
            <ac:picMk id="11266" creationId="{915139DA-052F-4209-8ADB-3BB6D430ED1C}"/>
          </ac:picMkLst>
        </pc:picChg>
        <pc:picChg chg="add del mod">
          <ac:chgData name="Wang, Binxu" userId="9b20ddcf-4902-483c-b31e-992bc5b4f08d" providerId="ADAL" clId="{801A9438-FF63-489B-B948-44A9206EF2F1}" dt="2021-10-31T23:48:48.881" v="6942" actId="478"/>
          <ac:picMkLst>
            <pc:docMk/>
            <pc:sldMk cId="30217563" sldId="288"/>
            <ac:picMk id="11268" creationId="{8A442653-5E7D-42DD-8E73-472AD28EE8FB}"/>
          </ac:picMkLst>
        </pc:picChg>
        <pc:picChg chg="add mod">
          <ac:chgData name="Wang, Binxu" userId="9b20ddcf-4902-483c-b31e-992bc5b4f08d" providerId="ADAL" clId="{801A9438-FF63-489B-B948-44A9206EF2F1}" dt="2021-10-31T23:50:21.858" v="6950" actId="14100"/>
          <ac:picMkLst>
            <pc:docMk/>
            <pc:sldMk cId="30217563" sldId="288"/>
            <ac:picMk id="11270" creationId="{9EA521A4-8BCC-4B39-B722-AF251B7824D5}"/>
          </ac:picMkLst>
        </pc:picChg>
        <pc:picChg chg="add mod">
          <ac:chgData name="Wang, Binxu" userId="9b20ddcf-4902-483c-b31e-992bc5b4f08d" providerId="ADAL" clId="{801A9438-FF63-489B-B948-44A9206EF2F1}" dt="2021-10-31T23:50:24.994" v="6951" actId="1076"/>
          <ac:picMkLst>
            <pc:docMk/>
            <pc:sldMk cId="30217563" sldId="288"/>
            <ac:picMk id="11272" creationId="{6715E643-697B-4E0E-8DC5-2823A8E061B5}"/>
          </ac:picMkLst>
        </pc:picChg>
      </pc:sldChg>
      <pc:sldChg chg="new del">
        <pc:chgData name="Wang, Binxu" userId="9b20ddcf-4902-483c-b31e-992bc5b4f08d" providerId="ADAL" clId="{801A9438-FF63-489B-B948-44A9206EF2F1}" dt="2021-10-31T19:08:01.491" v="2530" actId="680"/>
        <pc:sldMkLst>
          <pc:docMk/>
          <pc:sldMk cId="2148990268" sldId="288"/>
        </pc:sldMkLst>
      </pc:sldChg>
      <pc:sldChg chg="new del">
        <pc:chgData name="Wang, Binxu" userId="9b20ddcf-4902-483c-b31e-992bc5b4f08d" providerId="ADAL" clId="{801A9438-FF63-489B-B948-44A9206EF2F1}" dt="2021-10-31T19:08:01.211" v="2529" actId="680"/>
        <pc:sldMkLst>
          <pc:docMk/>
          <pc:sldMk cId="471440639" sldId="289"/>
        </pc:sldMkLst>
      </pc:sldChg>
      <pc:sldChg chg="addSp delSp modSp new mod ord modAnim">
        <pc:chgData name="Wang, Binxu" userId="9b20ddcf-4902-483c-b31e-992bc5b4f08d" providerId="ADAL" clId="{801A9438-FF63-489B-B948-44A9206EF2F1}" dt="2021-11-01T00:14:51.233" v="7002" actId="1076"/>
        <pc:sldMkLst>
          <pc:docMk/>
          <pc:sldMk cId="4140408076" sldId="289"/>
        </pc:sldMkLst>
        <pc:spChg chg="mod">
          <ac:chgData name="Wang, Binxu" userId="9b20ddcf-4902-483c-b31e-992bc5b4f08d" providerId="ADAL" clId="{801A9438-FF63-489B-B948-44A9206EF2F1}" dt="2021-11-01T00:14:48.306" v="7001" actId="20577"/>
          <ac:spMkLst>
            <pc:docMk/>
            <pc:sldMk cId="4140408076" sldId="289"/>
            <ac:spMk id="2" creationId="{44C2C8A4-1DA8-4A20-BB1A-3CE01ACAAD80}"/>
          </ac:spMkLst>
        </pc:spChg>
        <pc:spChg chg="del">
          <ac:chgData name="Wang, Binxu" userId="9b20ddcf-4902-483c-b31e-992bc5b4f08d" providerId="ADAL" clId="{801A9438-FF63-489B-B948-44A9206EF2F1}" dt="2021-11-01T00:14:01.936" v="6953"/>
          <ac:spMkLst>
            <pc:docMk/>
            <pc:sldMk cId="4140408076" sldId="289"/>
            <ac:spMk id="3" creationId="{EB7A4251-EA8E-4BD2-9147-7EB735B3904F}"/>
          </ac:spMkLst>
        </pc:spChg>
        <pc:picChg chg="add mod">
          <ac:chgData name="Wang, Binxu" userId="9b20ddcf-4902-483c-b31e-992bc5b4f08d" providerId="ADAL" clId="{801A9438-FF63-489B-B948-44A9206EF2F1}" dt="2021-11-01T00:14:51.233" v="7002" actId="1076"/>
          <ac:picMkLst>
            <pc:docMk/>
            <pc:sldMk cId="4140408076" sldId="289"/>
            <ac:picMk id="4" creationId="{D76AA6E5-4585-4888-8A37-3EC094C316CF}"/>
          </ac:picMkLst>
        </pc:picChg>
      </pc:sldChg>
      <pc:sldChg chg="new del">
        <pc:chgData name="Wang, Binxu" userId="9b20ddcf-4902-483c-b31e-992bc5b4f08d" providerId="ADAL" clId="{801A9438-FF63-489B-B948-44A9206EF2F1}" dt="2021-10-31T19:08:00.697" v="2528" actId="680"/>
        <pc:sldMkLst>
          <pc:docMk/>
          <pc:sldMk cId="227149391" sldId="290"/>
        </pc:sldMkLst>
      </pc:sldChg>
      <pc:sldChg chg="modSp new mod">
        <pc:chgData name="Wang, Binxu" userId="9b20ddcf-4902-483c-b31e-992bc5b4f08d" providerId="ADAL" clId="{801A9438-FF63-489B-B948-44A9206EF2F1}" dt="2021-11-01T02:35:07.890" v="7691" actId="20577"/>
        <pc:sldMkLst>
          <pc:docMk/>
          <pc:sldMk cId="2965658975" sldId="290"/>
        </pc:sldMkLst>
        <pc:spChg chg="mod">
          <ac:chgData name="Wang, Binxu" userId="9b20ddcf-4902-483c-b31e-992bc5b4f08d" providerId="ADAL" clId="{801A9438-FF63-489B-B948-44A9206EF2F1}" dt="2021-11-01T02:35:07.890" v="7691" actId="20577"/>
          <ac:spMkLst>
            <pc:docMk/>
            <pc:sldMk cId="2965658975" sldId="290"/>
            <ac:spMk id="2" creationId="{BA1F6C29-6C54-4A90-9577-19FC2083C517}"/>
          </ac:spMkLst>
        </pc:spChg>
        <pc:spChg chg="mod">
          <ac:chgData name="Wang, Binxu" userId="9b20ddcf-4902-483c-b31e-992bc5b4f08d" providerId="ADAL" clId="{801A9438-FF63-489B-B948-44A9206EF2F1}" dt="2021-11-01T02:34:50.250" v="7633" actId="20577"/>
          <ac:spMkLst>
            <pc:docMk/>
            <pc:sldMk cId="2965658975" sldId="290"/>
            <ac:spMk id="3" creationId="{3D2F241B-7AD6-420C-8A03-BEDFB6465A1B}"/>
          </ac:spMkLst>
        </pc:spChg>
      </pc:sldChg>
      <pc:sldChg chg="new del">
        <pc:chgData name="Wang, Binxu" userId="9b20ddcf-4902-483c-b31e-992bc5b4f08d" providerId="ADAL" clId="{801A9438-FF63-489B-B948-44A9206EF2F1}" dt="2021-10-31T19:07:59.913" v="2527" actId="680"/>
        <pc:sldMkLst>
          <pc:docMk/>
          <pc:sldMk cId="163391112" sldId="291"/>
        </pc:sldMkLst>
      </pc:sldChg>
      <pc:sldChg chg="addSp delSp modSp new mod modAnim modNotesTx">
        <pc:chgData name="Wang, Binxu" userId="9b20ddcf-4902-483c-b31e-992bc5b4f08d" providerId="ADAL" clId="{801A9438-FF63-489B-B948-44A9206EF2F1}" dt="2021-11-01T04:29:27.733" v="8975" actId="21"/>
        <pc:sldMkLst>
          <pc:docMk/>
          <pc:sldMk cId="3018424307" sldId="291"/>
        </pc:sldMkLst>
        <pc:spChg chg="mod">
          <ac:chgData name="Wang, Binxu" userId="9b20ddcf-4902-483c-b31e-992bc5b4f08d" providerId="ADAL" clId="{801A9438-FF63-489B-B948-44A9206EF2F1}" dt="2021-11-01T04:21:32.996" v="8894" actId="14100"/>
          <ac:spMkLst>
            <pc:docMk/>
            <pc:sldMk cId="3018424307" sldId="291"/>
            <ac:spMk id="2" creationId="{0F17A1EF-AF53-47D1-B16D-1917862076F2}"/>
          </ac:spMkLst>
        </pc:spChg>
        <pc:spChg chg="mod">
          <ac:chgData name="Wang, Binxu" userId="9b20ddcf-4902-483c-b31e-992bc5b4f08d" providerId="ADAL" clId="{801A9438-FF63-489B-B948-44A9206EF2F1}" dt="2021-11-01T04:21:37.907" v="8895" actId="1076"/>
          <ac:spMkLst>
            <pc:docMk/>
            <pc:sldMk cId="3018424307" sldId="291"/>
            <ac:spMk id="3" creationId="{139476B2-80F1-49EE-AF53-3DE3233115EC}"/>
          </ac:spMkLst>
        </pc:spChg>
        <pc:spChg chg="add mod">
          <ac:chgData name="Wang, Binxu" userId="9b20ddcf-4902-483c-b31e-992bc5b4f08d" providerId="ADAL" clId="{801A9438-FF63-489B-B948-44A9206EF2F1}" dt="2021-11-01T04:21:02.923" v="8890" actId="164"/>
          <ac:spMkLst>
            <pc:docMk/>
            <pc:sldMk cId="3018424307" sldId="291"/>
            <ac:spMk id="4" creationId="{587BB9BC-D330-4533-9885-69FEDA9B78BE}"/>
          </ac:spMkLst>
        </pc:spChg>
        <pc:spChg chg="add mod">
          <ac:chgData name="Wang, Binxu" userId="9b20ddcf-4902-483c-b31e-992bc5b4f08d" providerId="ADAL" clId="{801A9438-FF63-489B-B948-44A9206EF2F1}" dt="2021-11-01T04:21:02.923" v="8890" actId="164"/>
          <ac:spMkLst>
            <pc:docMk/>
            <pc:sldMk cId="3018424307" sldId="291"/>
            <ac:spMk id="5" creationId="{1B83D276-CA95-4640-8DC0-27FA13DA022C}"/>
          </ac:spMkLst>
        </pc:spChg>
        <pc:spChg chg="add mod">
          <ac:chgData name="Wang, Binxu" userId="9b20ddcf-4902-483c-b31e-992bc5b4f08d" providerId="ADAL" clId="{801A9438-FF63-489B-B948-44A9206EF2F1}" dt="2021-11-01T04:21:02.923" v="8890" actId="164"/>
          <ac:spMkLst>
            <pc:docMk/>
            <pc:sldMk cId="3018424307" sldId="291"/>
            <ac:spMk id="6" creationId="{79134E2C-D568-4A1C-A790-06C4135CB7FD}"/>
          </ac:spMkLst>
        </pc:spChg>
        <pc:spChg chg="add mod">
          <ac:chgData name="Wang, Binxu" userId="9b20ddcf-4902-483c-b31e-992bc5b4f08d" providerId="ADAL" clId="{801A9438-FF63-489B-B948-44A9206EF2F1}" dt="2021-11-01T04:21:02.923" v="8890" actId="164"/>
          <ac:spMkLst>
            <pc:docMk/>
            <pc:sldMk cId="3018424307" sldId="291"/>
            <ac:spMk id="7" creationId="{4A782E7B-81F7-4636-BAF1-17D674119FAF}"/>
          </ac:spMkLst>
        </pc:spChg>
        <pc:spChg chg="add del mod">
          <ac:chgData name="Wang, Binxu" userId="9b20ddcf-4902-483c-b31e-992bc5b4f08d" providerId="ADAL" clId="{801A9438-FF63-489B-B948-44A9206EF2F1}" dt="2021-11-01T04:16:29.178" v="8697" actId="478"/>
          <ac:spMkLst>
            <pc:docMk/>
            <pc:sldMk cId="3018424307" sldId="291"/>
            <ac:spMk id="8" creationId="{5B4C0CFF-B670-4393-B554-918F68875B73}"/>
          </ac:spMkLst>
        </pc:spChg>
        <pc:spChg chg="add del mod">
          <ac:chgData name="Wang, Binxu" userId="9b20ddcf-4902-483c-b31e-992bc5b4f08d" providerId="ADAL" clId="{801A9438-FF63-489B-B948-44A9206EF2F1}" dt="2021-11-01T04:16:29.178" v="8697" actId="478"/>
          <ac:spMkLst>
            <pc:docMk/>
            <pc:sldMk cId="3018424307" sldId="291"/>
            <ac:spMk id="9" creationId="{2167D610-B923-441E-BFC6-A228398D65F3}"/>
          </ac:spMkLst>
        </pc:spChg>
        <pc:spChg chg="add del mod">
          <ac:chgData name="Wang, Binxu" userId="9b20ddcf-4902-483c-b31e-992bc5b4f08d" providerId="ADAL" clId="{801A9438-FF63-489B-B948-44A9206EF2F1}" dt="2021-11-01T04:16:29.178" v="8697" actId="478"/>
          <ac:spMkLst>
            <pc:docMk/>
            <pc:sldMk cId="3018424307" sldId="291"/>
            <ac:spMk id="10" creationId="{69DA6E85-7B7A-419C-A836-15B96F434AB9}"/>
          </ac:spMkLst>
        </pc:spChg>
        <pc:spChg chg="add del mod">
          <ac:chgData name="Wang, Binxu" userId="9b20ddcf-4902-483c-b31e-992bc5b4f08d" providerId="ADAL" clId="{801A9438-FF63-489B-B948-44A9206EF2F1}" dt="2021-11-01T04:16:29.178" v="8697" actId="478"/>
          <ac:spMkLst>
            <pc:docMk/>
            <pc:sldMk cId="3018424307" sldId="291"/>
            <ac:spMk id="11" creationId="{9144693C-E2DC-442B-ADEF-16EAB8382A19}"/>
          </ac:spMkLst>
        </pc:spChg>
        <pc:spChg chg="add del mod">
          <ac:chgData name="Wang, Binxu" userId="9b20ddcf-4902-483c-b31e-992bc5b4f08d" providerId="ADAL" clId="{801A9438-FF63-489B-B948-44A9206EF2F1}" dt="2021-11-01T04:16:31.618" v="8698" actId="478"/>
          <ac:spMkLst>
            <pc:docMk/>
            <pc:sldMk cId="3018424307" sldId="291"/>
            <ac:spMk id="12" creationId="{3C0ECF5A-EB98-4DFF-AE22-96123B0D4A9A}"/>
          </ac:spMkLst>
        </pc:spChg>
        <pc:spChg chg="add del mod">
          <ac:chgData name="Wang, Binxu" userId="9b20ddcf-4902-483c-b31e-992bc5b4f08d" providerId="ADAL" clId="{801A9438-FF63-489B-B948-44A9206EF2F1}" dt="2021-11-01T04:16:31.618" v="8698" actId="478"/>
          <ac:spMkLst>
            <pc:docMk/>
            <pc:sldMk cId="3018424307" sldId="291"/>
            <ac:spMk id="13" creationId="{DD7DB0E0-9A2F-4417-8BFF-DB392841FC56}"/>
          </ac:spMkLst>
        </pc:spChg>
        <pc:spChg chg="add del mod">
          <ac:chgData name="Wang, Binxu" userId="9b20ddcf-4902-483c-b31e-992bc5b4f08d" providerId="ADAL" clId="{801A9438-FF63-489B-B948-44A9206EF2F1}" dt="2021-11-01T04:16:29.178" v="8697" actId="478"/>
          <ac:spMkLst>
            <pc:docMk/>
            <pc:sldMk cId="3018424307" sldId="291"/>
            <ac:spMk id="14" creationId="{897074C2-56DB-4A83-AA30-BF58E40501C2}"/>
          </ac:spMkLst>
        </pc:spChg>
        <pc:spChg chg="add mod">
          <ac:chgData name="Wang, Binxu" userId="9b20ddcf-4902-483c-b31e-992bc5b4f08d" providerId="ADAL" clId="{801A9438-FF63-489B-B948-44A9206EF2F1}" dt="2021-11-01T04:21:02.923" v="8890" actId="164"/>
          <ac:spMkLst>
            <pc:docMk/>
            <pc:sldMk cId="3018424307" sldId="291"/>
            <ac:spMk id="15" creationId="{E24EC55C-1094-434D-ADFF-1F44278EF8D2}"/>
          </ac:spMkLst>
        </pc:spChg>
        <pc:spChg chg="add mod">
          <ac:chgData name="Wang, Binxu" userId="9b20ddcf-4902-483c-b31e-992bc5b4f08d" providerId="ADAL" clId="{801A9438-FF63-489B-B948-44A9206EF2F1}" dt="2021-11-01T04:21:02.923" v="8890" actId="164"/>
          <ac:spMkLst>
            <pc:docMk/>
            <pc:sldMk cId="3018424307" sldId="291"/>
            <ac:spMk id="16" creationId="{B0E838EC-7944-4B09-802A-B98E4A260FD2}"/>
          </ac:spMkLst>
        </pc:spChg>
        <pc:spChg chg="add mod">
          <ac:chgData name="Wang, Binxu" userId="9b20ddcf-4902-483c-b31e-992bc5b4f08d" providerId="ADAL" clId="{801A9438-FF63-489B-B948-44A9206EF2F1}" dt="2021-11-01T04:21:02.923" v="8890" actId="164"/>
          <ac:spMkLst>
            <pc:docMk/>
            <pc:sldMk cId="3018424307" sldId="291"/>
            <ac:spMk id="17" creationId="{4EEA9DB8-D9E9-4F59-B3B4-8FCEBF3EB763}"/>
          </ac:spMkLst>
        </pc:spChg>
        <pc:spChg chg="add mod">
          <ac:chgData name="Wang, Binxu" userId="9b20ddcf-4902-483c-b31e-992bc5b4f08d" providerId="ADAL" clId="{801A9438-FF63-489B-B948-44A9206EF2F1}" dt="2021-11-01T04:21:02.923" v="8890" actId="164"/>
          <ac:spMkLst>
            <pc:docMk/>
            <pc:sldMk cId="3018424307" sldId="291"/>
            <ac:spMk id="18" creationId="{755A9AAE-D0C4-4FA8-AA2E-D5DC9564228A}"/>
          </ac:spMkLst>
        </pc:spChg>
        <pc:spChg chg="add mod">
          <ac:chgData name="Wang, Binxu" userId="9b20ddcf-4902-483c-b31e-992bc5b4f08d" providerId="ADAL" clId="{801A9438-FF63-489B-B948-44A9206EF2F1}" dt="2021-11-01T04:21:02.923" v="8890" actId="164"/>
          <ac:spMkLst>
            <pc:docMk/>
            <pc:sldMk cId="3018424307" sldId="291"/>
            <ac:spMk id="19" creationId="{BDCBCB54-ACFF-4935-A5C1-BE6DCE4BBA1D}"/>
          </ac:spMkLst>
        </pc:spChg>
        <pc:spChg chg="add mod">
          <ac:chgData name="Wang, Binxu" userId="9b20ddcf-4902-483c-b31e-992bc5b4f08d" providerId="ADAL" clId="{801A9438-FF63-489B-B948-44A9206EF2F1}" dt="2021-11-01T04:21:02.923" v="8890" actId="164"/>
          <ac:spMkLst>
            <pc:docMk/>
            <pc:sldMk cId="3018424307" sldId="291"/>
            <ac:spMk id="20" creationId="{5062BCAA-F1DC-416B-9772-0F3E4261235D}"/>
          </ac:spMkLst>
        </pc:spChg>
        <pc:spChg chg="add mod">
          <ac:chgData name="Wang, Binxu" userId="9b20ddcf-4902-483c-b31e-992bc5b4f08d" providerId="ADAL" clId="{801A9438-FF63-489B-B948-44A9206EF2F1}" dt="2021-11-01T04:21:02.923" v="8890" actId="164"/>
          <ac:spMkLst>
            <pc:docMk/>
            <pc:sldMk cId="3018424307" sldId="291"/>
            <ac:spMk id="21" creationId="{2FDCD118-400C-4187-A2FF-D7999E5AE705}"/>
          </ac:spMkLst>
        </pc:spChg>
        <pc:spChg chg="add mod">
          <ac:chgData name="Wang, Binxu" userId="9b20ddcf-4902-483c-b31e-992bc5b4f08d" providerId="ADAL" clId="{801A9438-FF63-489B-B948-44A9206EF2F1}" dt="2021-11-01T04:21:02.923" v="8890" actId="164"/>
          <ac:spMkLst>
            <pc:docMk/>
            <pc:sldMk cId="3018424307" sldId="291"/>
            <ac:spMk id="22" creationId="{81CC36A0-70A5-4D29-879F-F5E81F8A05C4}"/>
          </ac:spMkLst>
        </pc:spChg>
        <pc:spChg chg="add mod">
          <ac:chgData name="Wang, Binxu" userId="9b20ddcf-4902-483c-b31e-992bc5b4f08d" providerId="ADAL" clId="{801A9438-FF63-489B-B948-44A9206EF2F1}" dt="2021-11-01T04:21:02.923" v="8890" actId="164"/>
          <ac:spMkLst>
            <pc:docMk/>
            <pc:sldMk cId="3018424307" sldId="291"/>
            <ac:spMk id="23" creationId="{F626F2EF-F9BC-4919-A7D6-7818C461D425}"/>
          </ac:spMkLst>
        </pc:spChg>
        <pc:spChg chg="add mod">
          <ac:chgData name="Wang, Binxu" userId="9b20ddcf-4902-483c-b31e-992bc5b4f08d" providerId="ADAL" clId="{801A9438-FF63-489B-B948-44A9206EF2F1}" dt="2021-11-01T04:20:54.891" v="8886" actId="164"/>
          <ac:spMkLst>
            <pc:docMk/>
            <pc:sldMk cId="3018424307" sldId="291"/>
            <ac:spMk id="26" creationId="{AF115097-404F-4B7C-86EF-994F1695D4C5}"/>
          </ac:spMkLst>
        </pc:spChg>
        <pc:spChg chg="add mod">
          <ac:chgData name="Wang, Binxu" userId="9b20ddcf-4902-483c-b31e-992bc5b4f08d" providerId="ADAL" clId="{801A9438-FF63-489B-B948-44A9206EF2F1}" dt="2021-11-01T04:20:54.891" v="8886" actId="164"/>
          <ac:spMkLst>
            <pc:docMk/>
            <pc:sldMk cId="3018424307" sldId="291"/>
            <ac:spMk id="27" creationId="{F9EA6C38-A9D7-4750-8E2C-04E837F8615C}"/>
          </ac:spMkLst>
        </pc:spChg>
        <pc:spChg chg="add del mod">
          <ac:chgData name="Wang, Binxu" userId="9b20ddcf-4902-483c-b31e-992bc5b4f08d" providerId="ADAL" clId="{801A9438-FF63-489B-B948-44A9206EF2F1}" dt="2021-11-01T04:22:22.126" v="8903" actId="11529"/>
          <ac:spMkLst>
            <pc:docMk/>
            <pc:sldMk cId="3018424307" sldId="291"/>
            <ac:spMk id="32" creationId="{186AFB7B-EFD6-4158-97FE-C421AFA5A6D3}"/>
          </ac:spMkLst>
        </pc:spChg>
        <pc:spChg chg="add del">
          <ac:chgData name="Wang, Binxu" userId="9b20ddcf-4902-483c-b31e-992bc5b4f08d" providerId="ADAL" clId="{801A9438-FF63-489B-B948-44A9206EF2F1}" dt="2021-11-01T04:22:47.941" v="8905" actId="11529"/>
          <ac:spMkLst>
            <pc:docMk/>
            <pc:sldMk cId="3018424307" sldId="291"/>
            <ac:spMk id="33" creationId="{4F8E4441-6731-494C-90F4-C3974E540451}"/>
          </ac:spMkLst>
        </pc:spChg>
        <pc:spChg chg="add mod">
          <ac:chgData name="Wang, Binxu" userId="9b20ddcf-4902-483c-b31e-992bc5b4f08d" providerId="ADAL" clId="{801A9438-FF63-489B-B948-44A9206EF2F1}" dt="2021-11-01T04:25:07.277" v="8928" actId="164"/>
          <ac:spMkLst>
            <pc:docMk/>
            <pc:sldMk cId="3018424307" sldId="291"/>
            <ac:spMk id="34" creationId="{A5E19D3E-BF3C-4789-985C-70116ACEEA59}"/>
          </ac:spMkLst>
        </pc:spChg>
        <pc:spChg chg="add del mod">
          <ac:chgData name="Wang, Binxu" userId="9b20ddcf-4902-483c-b31e-992bc5b4f08d" providerId="ADAL" clId="{801A9438-FF63-489B-B948-44A9206EF2F1}" dt="2021-11-01T04:26:36.087" v="8970" actId="21"/>
          <ac:spMkLst>
            <pc:docMk/>
            <pc:sldMk cId="3018424307" sldId="291"/>
            <ac:spMk id="46" creationId="{B74F9BDC-39DF-4305-AA54-D1C098E69836}"/>
          </ac:spMkLst>
        </pc:spChg>
        <pc:spChg chg="mod">
          <ac:chgData name="Wang, Binxu" userId="9b20ddcf-4902-483c-b31e-992bc5b4f08d" providerId="ADAL" clId="{801A9438-FF63-489B-B948-44A9206EF2F1}" dt="2021-11-01T04:26:46.648" v="8971"/>
          <ac:spMkLst>
            <pc:docMk/>
            <pc:sldMk cId="3018424307" sldId="291"/>
            <ac:spMk id="49" creationId="{E898CC00-6609-4A78-A7AB-C3804FB0E71B}"/>
          </ac:spMkLst>
        </pc:spChg>
        <pc:spChg chg="add del mod">
          <ac:chgData name="Wang, Binxu" userId="9b20ddcf-4902-483c-b31e-992bc5b4f08d" providerId="ADAL" clId="{801A9438-FF63-489B-B948-44A9206EF2F1}" dt="2021-11-01T04:29:27.733" v="8975" actId="21"/>
          <ac:spMkLst>
            <pc:docMk/>
            <pc:sldMk cId="3018424307" sldId="291"/>
            <ac:spMk id="54" creationId="{896F0154-7938-41D5-85FE-F835ADD22375}"/>
          </ac:spMkLst>
        </pc:spChg>
        <pc:spChg chg="add del mod">
          <ac:chgData name="Wang, Binxu" userId="9b20ddcf-4902-483c-b31e-992bc5b4f08d" providerId="ADAL" clId="{801A9438-FF63-489B-B948-44A9206EF2F1}" dt="2021-11-01T04:29:27.733" v="8975" actId="21"/>
          <ac:spMkLst>
            <pc:docMk/>
            <pc:sldMk cId="3018424307" sldId="291"/>
            <ac:spMk id="55" creationId="{C19DCDED-9185-495E-B27A-08DED526774E}"/>
          </ac:spMkLst>
        </pc:spChg>
        <pc:grpChg chg="add mod">
          <ac:chgData name="Wang, Binxu" userId="9b20ddcf-4902-483c-b31e-992bc5b4f08d" providerId="ADAL" clId="{801A9438-FF63-489B-B948-44A9206EF2F1}" dt="2021-11-01T04:25:14.950" v="8929" actId="1076"/>
          <ac:grpSpMkLst>
            <pc:docMk/>
            <pc:sldMk cId="3018424307" sldId="291"/>
            <ac:grpSpMk id="28" creationId="{49DA4645-BF46-4B22-B88F-8563CC73A06F}"/>
          </ac:grpSpMkLst>
        </pc:grpChg>
        <pc:grpChg chg="add mod">
          <ac:chgData name="Wang, Binxu" userId="9b20ddcf-4902-483c-b31e-992bc5b4f08d" providerId="ADAL" clId="{801A9438-FF63-489B-B948-44A9206EF2F1}" dt="2021-11-01T04:25:14.950" v="8929" actId="1076"/>
          <ac:grpSpMkLst>
            <pc:docMk/>
            <pc:sldMk cId="3018424307" sldId="291"/>
            <ac:grpSpMk id="29" creationId="{34C1C16B-2FA5-4479-8471-ECD4F193FE28}"/>
          </ac:grpSpMkLst>
        </pc:grpChg>
        <pc:grpChg chg="add del mod">
          <ac:chgData name="Wang, Binxu" userId="9b20ddcf-4902-483c-b31e-992bc5b4f08d" providerId="ADAL" clId="{801A9438-FF63-489B-B948-44A9206EF2F1}" dt="2021-11-01T04:26:36.087" v="8970" actId="21"/>
          <ac:grpSpMkLst>
            <pc:docMk/>
            <pc:sldMk cId="3018424307" sldId="291"/>
            <ac:grpSpMk id="45" creationId="{1F68F393-0BC1-4873-8F53-8326E48AEEBF}"/>
          </ac:grpSpMkLst>
        </pc:grpChg>
        <pc:grpChg chg="add del mod">
          <ac:chgData name="Wang, Binxu" userId="9b20ddcf-4902-483c-b31e-992bc5b4f08d" providerId="ADAL" clId="{801A9438-FF63-489B-B948-44A9206EF2F1}" dt="2021-11-01T04:29:27.733" v="8975" actId="21"/>
          <ac:grpSpMkLst>
            <pc:docMk/>
            <pc:sldMk cId="3018424307" sldId="291"/>
            <ac:grpSpMk id="47" creationId="{627D3EE9-E25B-45F2-997D-EFE56AFBBB97}"/>
          </ac:grpSpMkLst>
        </pc:grpChg>
        <pc:cxnChg chg="add mod">
          <ac:chgData name="Wang, Binxu" userId="9b20ddcf-4902-483c-b31e-992bc5b4f08d" providerId="ADAL" clId="{801A9438-FF63-489B-B948-44A9206EF2F1}" dt="2021-11-01T04:20:54.891" v="8886" actId="164"/>
          <ac:cxnSpMkLst>
            <pc:docMk/>
            <pc:sldMk cId="3018424307" sldId="291"/>
            <ac:cxnSpMk id="25" creationId="{ECA71657-FC84-4746-A694-3A0C6A7A3DBC}"/>
          </ac:cxnSpMkLst>
        </pc:cxnChg>
        <pc:cxnChg chg="add mod">
          <ac:chgData name="Wang, Binxu" userId="9b20ddcf-4902-483c-b31e-992bc5b4f08d" providerId="ADAL" clId="{801A9438-FF63-489B-B948-44A9206EF2F1}" dt="2021-11-01T04:25:07.277" v="8928" actId="164"/>
          <ac:cxnSpMkLst>
            <pc:docMk/>
            <pc:sldMk cId="3018424307" sldId="291"/>
            <ac:cxnSpMk id="31" creationId="{979C5B47-7489-4C1F-89AA-4C349A98154E}"/>
          </ac:cxnSpMkLst>
        </pc:cxnChg>
        <pc:cxnChg chg="add mod">
          <ac:chgData name="Wang, Binxu" userId="9b20ddcf-4902-483c-b31e-992bc5b4f08d" providerId="ADAL" clId="{801A9438-FF63-489B-B948-44A9206EF2F1}" dt="2021-11-01T04:25:07.277" v="8928" actId="164"/>
          <ac:cxnSpMkLst>
            <pc:docMk/>
            <pc:sldMk cId="3018424307" sldId="291"/>
            <ac:cxnSpMk id="35" creationId="{FDEC9B1E-5871-40A4-A16C-DA649FE472FD}"/>
          </ac:cxnSpMkLst>
        </pc:cxnChg>
        <pc:cxnChg chg="add mod">
          <ac:chgData name="Wang, Binxu" userId="9b20ddcf-4902-483c-b31e-992bc5b4f08d" providerId="ADAL" clId="{801A9438-FF63-489B-B948-44A9206EF2F1}" dt="2021-11-01T04:25:07.277" v="8928" actId="164"/>
          <ac:cxnSpMkLst>
            <pc:docMk/>
            <pc:sldMk cId="3018424307" sldId="291"/>
            <ac:cxnSpMk id="37" creationId="{615112E3-7C16-459C-9A49-0182E0D74391}"/>
          </ac:cxnSpMkLst>
        </pc:cxnChg>
        <pc:cxnChg chg="add mod">
          <ac:chgData name="Wang, Binxu" userId="9b20ddcf-4902-483c-b31e-992bc5b4f08d" providerId="ADAL" clId="{801A9438-FF63-489B-B948-44A9206EF2F1}" dt="2021-11-01T04:25:07.277" v="8928" actId="164"/>
          <ac:cxnSpMkLst>
            <pc:docMk/>
            <pc:sldMk cId="3018424307" sldId="291"/>
            <ac:cxnSpMk id="39" creationId="{095BADF6-CE49-48B9-96CC-2A2447856244}"/>
          </ac:cxnSpMkLst>
        </pc:cxnChg>
        <pc:cxnChg chg="add mod">
          <ac:chgData name="Wang, Binxu" userId="9b20ddcf-4902-483c-b31e-992bc5b4f08d" providerId="ADAL" clId="{801A9438-FF63-489B-B948-44A9206EF2F1}" dt="2021-11-01T04:25:07.277" v="8928" actId="164"/>
          <ac:cxnSpMkLst>
            <pc:docMk/>
            <pc:sldMk cId="3018424307" sldId="291"/>
            <ac:cxnSpMk id="41" creationId="{8801B706-E539-4E9A-B837-02E486365747}"/>
          </ac:cxnSpMkLst>
        </pc:cxnChg>
        <pc:cxnChg chg="mod">
          <ac:chgData name="Wang, Binxu" userId="9b20ddcf-4902-483c-b31e-992bc5b4f08d" providerId="ADAL" clId="{801A9438-FF63-489B-B948-44A9206EF2F1}" dt="2021-11-01T04:26:46.648" v="8971"/>
          <ac:cxnSpMkLst>
            <pc:docMk/>
            <pc:sldMk cId="3018424307" sldId="291"/>
            <ac:cxnSpMk id="48" creationId="{12DA49B8-D840-4DC6-9FC4-44C8C3F5DEDC}"/>
          </ac:cxnSpMkLst>
        </pc:cxnChg>
        <pc:cxnChg chg="mod">
          <ac:chgData name="Wang, Binxu" userId="9b20ddcf-4902-483c-b31e-992bc5b4f08d" providerId="ADAL" clId="{801A9438-FF63-489B-B948-44A9206EF2F1}" dt="2021-11-01T04:26:46.648" v="8971"/>
          <ac:cxnSpMkLst>
            <pc:docMk/>
            <pc:sldMk cId="3018424307" sldId="291"/>
            <ac:cxnSpMk id="50" creationId="{705C53D5-F2F4-473C-ABE9-05E798FBAB2C}"/>
          </ac:cxnSpMkLst>
        </pc:cxnChg>
        <pc:cxnChg chg="mod">
          <ac:chgData name="Wang, Binxu" userId="9b20ddcf-4902-483c-b31e-992bc5b4f08d" providerId="ADAL" clId="{801A9438-FF63-489B-B948-44A9206EF2F1}" dt="2021-11-01T04:26:46.648" v="8971"/>
          <ac:cxnSpMkLst>
            <pc:docMk/>
            <pc:sldMk cId="3018424307" sldId="291"/>
            <ac:cxnSpMk id="51" creationId="{B17AE793-DF16-4542-BB0F-0697F38E8E43}"/>
          </ac:cxnSpMkLst>
        </pc:cxnChg>
        <pc:cxnChg chg="mod">
          <ac:chgData name="Wang, Binxu" userId="9b20ddcf-4902-483c-b31e-992bc5b4f08d" providerId="ADAL" clId="{801A9438-FF63-489B-B948-44A9206EF2F1}" dt="2021-11-01T04:26:46.648" v="8971"/>
          <ac:cxnSpMkLst>
            <pc:docMk/>
            <pc:sldMk cId="3018424307" sldId="291"/>
            <ac:cxnSpMk id="52" creationId="{C08DB8D8-7B6A-45CF-91D0-774810165ECA}"/>
          </ac:cxnSpMkLst>
        </pc:cxnChg>
        <pc:cxnChg chg="mod">
          <ac:chgData name="Wang, Binxu" userId="9b20ddcf-4902-483c-b31e-992bc5b4f08d" providerId="ADAL" clId="{801A9438-FF63-489B-B948-44A9206EF2F1}" dt="2021-11-01T04:26:46.648" v="8971"/>
          <ac:cxnSpMkLst>
            <pc:docMk/>
            <pc:sldMk cId="3018424307" sldId="291"/>
            <ac:cxnSpMk id="53" creationId="{2A9834D5-505A-4B7C-821E-D8922BB3FC9B}"/>
          </ac:cxnSpMkLst>
        </pc:cxnChg>
      </pc:sldChg>
      <pc:sldChg chg="new del">
        <pc:chgData name="Wang, Binxu" userId="9b20ddcf-4902-483c-b31e-992bc5b4f08d" providerId="ADAL" clId="{801A9438-FF63-489B-B948-44A9206EF2F1}" dt="2021-10-31T19:07:59.638" v="2526" actId="680"/>
        <pc:sldMkLst>
          <pc:docMk/>
          <pc:sldMk cId="466833841" sldId="292"/>
        </pc:sldMkLst>
      </pc:sldChg>
      <pc:sldChg chg="addSp delSp new del mod">
        <pc:chgData name="Wang, Binxu" userId="9b20ddcf-4902-483c-b31e-992bc5b4f08d" providerId="ADAL" clId="{801A9438-FF63-489B-B948-44A9206EF2F1}" dt="2021-11-01T03:45:19.439" v="8333" actId="680"/>
        <pc:sldMkLst>
          <pc:docMk/>
          <pc:sldMk cId="1851147542" sldId="292"/>
        </pc:sldMkLst>
        <pc:spChg chg="add del">
          <ac:chgData name="Wang, Binxu" userId="9b20ddcf-4902-483c-b31e-992bc5b4f08d" providerId="ADAL" clId="{801A9438-FF63-489B-B948-44A9206EF2F1}" dt="2021-11-01T03:45:17.745" v="8332" actId="22"/>
          <ac:spMkLst>
            <pc:docMk/>
            <pc:sldMk cId="1851147542" sldId="292"/>
            <ac:spMk id="5" creationId="{36DA8057-5A9D-444C-B899-10ECF47DD6DE}"/>
          </ac:spMkLst>
        </pc:spChg>
      </pc:sldChg>
      <pc:sldChg chg="addSp delSp modSp new mod modAnim">
        <pc:chgData name="Wang, Binxu" userId="9b20ddcf-4902-483c-b31e-992bc5b4f08d" providerId="ADAL" clId="{801A9438-FF63-489B-B948-44A9206EF2F1}" dt="2021-11-01T04:37:43.158" v="9242" actId="20577"/>
        <pc:sldMkLst>
          <pc:docMk/>
          <pc:sldMk cId="3613932970" sldId="292"/>
        </pc:sldMkLst>
        <pc:spChg chg="mod">
          <ac:chgData name="Wang, Binxu" userId="9b20ddcf-4902-483c-b31e-992bc5b4f08d" providerId="ADAL" clId="{801A9438-FF63-489B-B948-44A9206EF2F1}" dt="2021-11-01T04:30:30.103" v="8989" actId="20577"/>
          <ac:spMkLst>
            <pc:docMk/>
            <pc:sldMk cId="3613932970" sldId="292"/>
            <ac:spMk id="2" creationId="{1DF1D55A-1210-444A-8BA8-8E3D2568F7E4}"/>
          </ac:spMkLst>
        </pc:spChg>
        <pc:spChg chg="mod">
          <ac:chgData name="Wang, Binxu" userId="9b20ddcf-4902-483c-b31e-992bc5b4f08d" providerId="ADAL" clId="{801A9438-FF63-489B-B948-44A9206EF2F1}" dt="2021-11-01T04:37:43.158" v="9242" actId="20577"/>
          <ac:spMkLst>
            <pc:docMk/>
            <pc:sldMk cId="3613932970" sldId="292"/>
            <ac:spMk id="3" creationId="{B56EDB93-B622-42EB-9BC5-990DE129D376}"/>
          </ac:spMkLst>
        </pc:spChg>
        <pc:spChg chg="mod">
          <ac:chgData name="Wang, Binxu" userId="9b20ddcf-4902-483c-b31e-992bc5b4f08d" providerId="ADAL" clId="{801A9438-FF63-489B-B948-44A9206EF2F1}" dt="2021-11-01T04:29:29.367" v="8976"/>
          <ac:spMkLst>
            <pc:docMk/>
            <pc:sldMk cId="3613932970" sldId="292"/>
            <ac:spMk id="6" creationId="{12C50841-D5C0-41CD-8351-83C9570B54B3}"/>
          </ac:spMkLst>
        </pc:spChg>
        <pc:spChg chg="add del mod">
          <ac:chgData name="Wang, Binxu" userId="9b20ddcf-4902-483c-b31e-992bc5b4f08d" providerId="ADAL" clId="{801A9438-FF63-489B-B948-44A9206EF2F1}" dt="2021-11-01T04:30:57.759" v="8991" actId="478"/>
          <ac:spMkLst>
            <pc:docMk/>
            <pc:sldMk cId="3613932970" sldId="292"/>
            <ac:spMk id="11" creationId="{6A1AEB15-FF4B-4CE3-9424-856FDCA0F054}"/>
          </ac:spMkLst>
        </pc:spChg>
        <pc:spChg chg="add del mod">
          <ac:chgData name="Wang, Binxu" userId="9b20ddcf-4902-483c-b31e-992bc5b4f08d" providerId="ADAL" clId="{801A9438-FF63-489B-B948-44A9206EF2F1}" dt="2021-11-01T04:36:01.519" v="9149" actId="478"/>
          <ac:spMkLst>
            <pc:docMk/>
            <pc:sldMk cId="3613932970" sldId="292"/>
            <ac:spMk id="12" creationId="{1668FF66-9EC2-44A4-9466-3F2D3B898E4C}"/>
          </ac:spMkLst>
        </pc:spChg>
        <pc:spChg chg="add mod">
          <ac:chgData name="Wang, Binxu" userId="9b20ddcf-4902-483c-b31e-992bc5b4f08d" providerId="ADAL" clId="{801A9438-FF63-489B-B948-44A9206EF2F1}" dt="2021-11-01T04:35:59.054" v="9148" actId="1076"/>
          <ac:spMkLst>
            <pc:docMk/>
            <pc:sldMk cId="3613932970" sldId="292"/>
            <ac:spMk id="13" creationId="{CD924D14-67DD-44DD-9AC7-93521B5885DC}"/>
          </ac:spMkLst>
        </pc:spChg>
        <pc:spChg chg="add mod">
          <ac:chgData name="Wang, Binxu" userId="9b20ddcf-4902-483c-b31e-992bc5b4f08d" providerId="ADAL" clId="{801A9438-FF63-489B-B948-44A9206EF2F1}" dt="2021-11-01T04:35:59.054" v="9148" actId="1076"/>
          <ac:spMkLst>
            <pc:docMk/>
            <pc:sldMk cId="3613932970" sldId="292"/>
            <ac:spMk id="14" creationId="{3FB80836-A38F-4F59-B197-79C14A1341E4}"/>
          </ac:spMkLst>
        </pc:spChg>
        <pc:spChg chg="add mod">
          <ac:chgData name="Wang, Binxu" userId="9b20ddcf-4902-483c-b31e-992bc5b4f08d" providerId="ADAL" clId="{801A9438-FF63-489B-B948-44A9206EF2F1}" dt="2021-11-01T04:35:59.054" v="9148" actId="1076"/>
          <ac:spMkLst>
            <pc:docMk/>
            <pc:sldMk cId="3613932970" sldId="292"/>
            <ac:spMk id="15" creationId="{1CBA496D-821C-42F9-ACDE-1B2F9819B446}"/>
          </ac:spMkLst>
        </pc:spChg>
        <pc:spChg chg="add del mod">
          <ac:chgData name="Wang, Binxu" userId="9b20ddcf-4902-483c-b31e-992bc5b4f08d" providerId="ADAL" clId="{801A9438-FF63-489B-B948-44A9206EF2F1}" dt="2021-11-01T04:33:16.407" v="9068" actId="478"/>
          <ac:spMkLst>
            <pc:docMk/>
            <pc:sldMk cId="3613932970" sldId="292"/>
            <ac:spMk id="16" creationId="{8163FA08-1145-4823-99AA-B8EE3E559CEE}"/>
          </ac:spMkLst>
        </pc:spChg>
        <pc:spChg chg="add mod">
          <ac:chgData name="Wang, Binxu" userId="9b20ddcf-4902-483c-b31e-992bc5b4f08d" providerId="ADAL" clId="{801A9438-FF63-489B-B948-44A9206EF2F1}" dt="2021-11-01T04:35:59.054" v="9148" actId="1076"/>
          <ac:spMkLst>
            <pc:docMk/>
            <pc:sldMk cId="3613932970" sldId="292"/>
            <ac:spMk id="17" creationId="{221198B5-DB3E-4E60-BB0F-6ABD726EA4A6}"/>
          </ac:spMkLst>
        </pc:spChg>
        <pc:spChg chg="mod">
          <ac:chgData name="Wang, Binxu" userId="9b20ddcf-4902-483c-b31e-992bc5b4f08d" providerId="ADAL" clId="{801A9438-FF63-489B-B948-44A9206EF2F1}" dt="2021-11-01T04:36:25.397" v="9188"/>
          <ac:spMkLst>
            <pc:docMk/>
            <pc:sldMk cId="3613932970" sldId="292"/>
            <ac:spMk id="19" creationId="{46E2ACD1-40F0-4D3F-8AF6-B281D9652AB1}"/>
          </ac:spMkLst>
        </pc:spChg>
        <pc:spChg chg="mod">
          <ac:chgData name="Wang, Binxu" userId="9b20ddcf-4902-483c-b31e-992bc5b4f08d" providerId="ADAL" clId="{801A9438-FF63-489B-B948-44A9206EF2F1}" dt="2021-11-01T04:36:25.397" v="9188"/>
          <ac:spMkLst>
            <pc:docMk/>
            <pc:sldMk cId="3613932970" sldId="292"/>
            <ac:spMk id="20" creationId="{44E6724B-E383-402E-A23D-56142DD6268D}"/>
          </ac:spMkLst>
        </pc:spChg>
        <pc:spChg chg="mod">
          <ac:chgData name="Wang, Binxu" userId="9b20ddcf-4902-483c-b31e-992bc5b4f08d" providerId="ADAL" clId="{801A9438-FF63-489B-B948-44A9206EF2F1}" dt="2021-11-01T04:36:25.397" v="9188"/>
          <ac:spMkLst>
            <pc:docMk/>
            <pc:sldMk cId="3613932970" sldId="292"/>
            <ac:spMk id="21" creationId="{2BC2CF37-8AC2-4808-8595-A4272F8F8B48}"/>
          </ac:spMkLst>
        </pc:spChg>
        <pc:spChg chg="mod">
          <ac:chgData name="Wang, Binxu" userId="9b20ddcf-4902-483c-b31e-992bc5b4f08d" providerId="ADAL" clId="{801A9438-FF63-489B-B948-44A9206EF2F1}" dt="2021-11-01T04:36:25.397" v="9188"/>
          <ac:spMkLst>
            <pc:docMk/>
            <pc:sldMk cId="3613932970" sldId="292"/>
            <ac:spMk id="22" creationId="{ED7843B8-2973-4CC5-9579-C483995BFAFF}"/>
          </ac:spMkLst>
        </pc:spChg>
        <pc:spChg chg="mod">
          <ac:chgData name="Wang, Binxu" userId="9b20ddcf-4902-483c-b31e-992bc5b4f08d" providerId="ADAL" clId="{801A9438-FF63-489B-B948-44A9206EF2F1}" dt="2021-11-01T04:36:25.397" v="9188"/>
          <ac:spMkLst>
            <pc:docMk/>
            <pc:sldMk cId="3613932970" sldId="292"/>
            <ac:spMk id="23" creationId="{D6E79456-ADBA-4EF2-ADA1-A2EC84FC5E2E}"/>
          </ac:spMkLst>
        </pc:spChg>
        <pc:spChg chg="mod">
          <ac:chgData name="Wang, Binxu" userId="9b20ddcf-4902-483c-b31e-992bc5b4f08d" providerId="ADAL" clId="{801A9438-FF63-489B-B948-44A9206EF2F1}" dt="2021-11-01T04:36:25.397" v="9188"/>
          <ac:spMkLst>
            <pc:docMk/>
            <pc:sldMk cId="3613932970" sldId="292"/>
            <ac:spMk id="24" creationId="{43E0B0BE-8CC7-4D1E-A6A2-C098B23286F4}"/>
          </ac:spMkLst>
        </pc:spChg>
        <pc:spChg chg="mod">
          <ac:chgData name="Wang, Binxu" userId="9b20ddcf-4902-483c-b31e-992bc5b4f08d" providerId="ADAL" clId="{801A9438-FF63-489B-B948-44A9206EF2F1}" dt="2021-11-01T04:36:25.397" v="9188"/>
          <ac:spMkLst>
            <pc:docMk/>
            <pc:sldMk cId="3613932970" sldId="292"/>
            <ac:spMk id="25" creationId="{8DC87DCC-6AE8-4E3B-8108-9F6B3FF06160}"/>
          </ac:spMkLst>
        </pc:spChg>
        <pc:spChg chg="mod">
          <ac:chgData name="Wang, Binxu" userId="9b20ddcf-4902-483c-b31e-992bc5b4f08d" providerId="ADAL" clId="{801A9438-FF63-489B-B948-44A9206EF2F1}" dt="2021-11-01T04:36:25.397" v="9188"/>
          <ac:spMkLst>
            <pc:docMk/>
            <pc:sldMk cId="3613932970" sldId="292"/>
            <ac:spMk id="26" creationId="{DC0507F9-329D-44EF-A638-C82DD2F13222}"/>
          </ac:spMkLst>
        </pc:spChg>
        <pc:spChg chg="mod">
          <ac:chgData name="Wang, Binxu" userId="9b20ddcf-4902-483c-b31e-992bc5b4f08d" providerId="ADAL" clId="{801A9438-FF63-489B-B948-44A9206EF2F1}" dt="2021-11-01T04:36:25.397" v="9188"/>
          <ac:spMkLst>
            <pc:docMk/>
            <pc:sldMk cId="3613932970" sldId="292"/>
            <ac:spMk id="27" creationId="{5A3DDD7B-4586-4E08-A1F4-E462DFB3A85F}"/>
          </ac:spMkLst>
        </pc:spChg>
        <pc:spChg chg="mod">
          <ac:chgData name="Wang, Binxu" userId="9b20ddcf-4902-483c-b31e-992bc5b4f08d" providerId="ADAL" clId="{801A9438-FF63-489B-B948-44A9206EF2F1}" dt="2021-11-01T04:36:25.397" v="9188"/>
          <ac:spMkLst>
            <pc:docMk/>
            <pc:sldMk cId="3613932970" sldId="292"/>
            <ac:spMk id="28" creationId="{852B6A5D-4AD6-4316-982F-A895B90075A6}"/>
          </ac:spMkLst>
        </pc:spChg>
        <pc:spChg chg="mod">
          <ac:chgData name="Wang, Binxu" userId="9b20ddcf-4902-483c-b31e-992bc5b4f08d" providerId="ADAL" clId="{801A9438-FF63-489B-B948-44A9206EF2F1}" dt="2021-11-01T04:36:25.397" v="9188"/>
          <ac:spMkLst>
            <pc:docMk/>
            <pc:sldMk cId="3613932970" sldId="292"/>
            <ac:spMk id="29" creationId="{84B2F316-CFFB-4179-8667-9C44C59B065D}"/>
          </ac:spMkLst>
        </pc:spChg>
        <pc:spChg chg="mod">
          <ac:chgData name="Wang, Binxu" userId="9b20ddcf-4902-483c-b31e-992bc5b4f08d" providerId="ADAL" clId="{801A9438-FF63-489B-B948-44A9206EF2F1}" dt="2021-11-01T04:36:25.397" v="9188"/>
          <ac:spMkLst>
            <pc:docMk/>
            <pc:sldMk cId="3613932970" sldId="292"/>
            <ac:spMk id="30" creationId="{FBD136CE-899E-49B7-8183-57D0D1950135}"/>
          </ac:spMkLst>
        </pc:spChg>
        <pc:spChg chg="mod">
          <ac:chgData name="Wang, Binxu" userId="9b20ddcf-4902-483c-b31e-992bc5b4f08d" providerId="ADAL" clId="{801A9438-FF63-489B-B948-44A9206EF2F1}" dt="2021-11-01T04:36:25.397" v="9188"/>
          <ac:spMkLst>
            <pc:docMk/>
            <pc:sldMk cId="3613932970" sldId="292"/>
            <ac:spMk id="31" creationId="{B5AFE935-366D-49AC-BC3F-B4D86ECF1E8F}"/>
          </ac:spMkLst>
        </pc:spChg>
        <pc:grpChg chg="add mod">
          <ac:chgData name="Wang, Binxu" userId="9b20ddcf-4902-483c-b31e-992bc5b4f08d" providerId="ADAL" clId="{801A9438-FF63-489B-B948-44A9206EF2F1}" dt="2021-11-01T04:35:59.054" v="9148" actId="1076"/>
          <ac:grpSpMkLst>
            <pc:docMk/>
            <pc:sldMk cId="3613932970" sldId="292"/>
            <ac:grpSpMk id="4" creationId="{9474C5EF-C45C-4F52-993E-6477018A8575}"/>
          </ac:grpSpMkLst>
        </pc:grpChg>
        <pc:grpChg chg="add mod">
          <ac:chgData name="Wang, Binxu" userId="9b20ddcf-4902-483c-b31e-992bc5b4f08d" providerId="ADAL" clId="{801A9438-FF63-489B-B948-44A9206EF2F1}" dt="2021-11-01T04:36:28.287" v="9189" actId="1076"/>
          <ac:grpSpMkLst>
            <pc:docMk/>
            <pc:sldMk cId="3613932970" sldId="292"/>
            <ac:grpSpMk id="18" creationId="{DBAC670B-1C59-4A87-90DA-37202907D2D4}"/>
          </ac:grpSpMkLst>
        </pc:grpChg>
        <pc:cxnChg chg="mod">
          <ac:chgData name="Wang, Binxu" userId="9b20ddcf-4902-483c-b31e-992bc5b4f08d" providerId="ADAL" clId="{801A9438-FF63-489B-B948-44A9206EF2F1}" dt="2021-11-01T04:34:02.202" v="9072" actId="692"/>
          <ac:cxnSpMkLst>
            <pc:docMk/>
            <pc:sldMk cId="3613932970" sldId="292"/>
            <ac:cxnSpMk id="5" creationId="{6B95540F-0B29-41D3-9091-C276F41C6FF9}"/>
          </ac:cxnSpMkLst>
        </pc:cxnChg>
        <pc:cxnChg chg="mod">
          <ac:chgData name="Wang, Binxu" userId="9b20ddcf-4902-483c-b31e-992bc5b4f08d" providerId="ADAL" clId="{801A9438-FF63-489B-B948-44A9206EF2F1}" dt="2021-11-01T04:29:29.367" v="8976"/>
          <ac:cxnSpMkLst>
            <pc:docMk/>
            <pc:sldMk cId="3613932970" sldId="292"/>
            <ac:cxnSpMk id="7" creationId="{3F91C8D6-25BA-4E53-A267-D6D634588AFD}"/>
          </ac:cxnSpMkLst>
        </pc:cxnChg>
        <pc:cxnChg chg="mod">
          <ac:chgData name="Wang, Binxu" userId="9b20ddcf-4902-483c-b31e-992bc5b4f08d" providerId="ADAL" clId="{801A9438-FF63-489B-B948-44A9206EF2F1}" dt="2021-11-01T04:29:29.367" v="8976"/>
          <ac:cxnSpMkLst>
            <pc:docMk/>
            <pc:sldMk cId="3613932970" sldId="292"/>
            <ac:cxnSpMk id="8" creationId="{B2548614-E470-496A-845D-41BB996F4282}"/>
          </ac:cxnSpMkLst>
        </pc:cxnChg>
        <pc:cxnChg chg="mod">
          <ac:chgData name="Wang, Binxu" userId="9b20ddcf-4902-483c-b31e-992bc5b4f08d" providerId="ADAL" clId="{801A9438-FF63-489B-B948-44A9206EF2F1}" dt="2021-11-01T04:29:29.367" v="8976"/>
          <ac:cxnSpMkLst>
            <pc:docMk/>
            <pc:sldMk cId="3613932970" sldId="292"/>
            <ac:cxnSpMk id="9" creationId="{F07492CC-9E24-42E1-85BF-6583E6DC4C38}"/>
          </ac:cxnSpMkLst>
        </pc:cxnChg>
        <pc:cxnChg chg="mod">
          <ac:chgData name="Wang, Binxu" userId="9b20ddcf-4902-483c-b31e-992bc5b4f08d" providerId="ADAL" clId="{801A9438-FF63-489B-B948-44A9206EF2F1}" dt="2021-11-01T04:29:29.367" v="8976"/>
          <ac:cxnSpMkLst>
            <pc:docMk/>
            <pc:sldMk cId="3613932970" sldId="292"/>
            <ac:cxnSpMk id="10" creationId="{320B4141-5AB4-49EA-8F76-DC738CF7EF8C}"/>
          </ac:cxnSpMkLst>
        </pc:cxnChg>
      </pc:sldChg>
      <pc:sldChg chg="new del">
        <pc:chgData name="Wang, Binxu" userId="9b20ddcf-4902-483c-b31e-992bc5b4f08d" providerId="ADAL" clId="{801A9438-FF63-489B-B948-44A9206EF2F1}" dt="2021-10-31T19:07:59.241" v="2525" actId="680"/>
        <pc:sldMkLst>
          <pc:docMk/>
          <pc:sldMk cId="1677428760" sldId="293"/>
        </pc:sldMkLst>
      </pc:sldChg>
      <pc:sldChg chg="addSp modSp new mod">
        <pc:chgData name="Wang, Binxu" userId="9b20ddcf-4902-483c-b31e-992bc5b4f08d" providerId="ADAL" clId="{801A9438-FF63-489B-B948-44A9206EF2F1}" dt="2021-11-01T06:03:29.395" v="9631" actId="20577"/>
        <pc:sldMkLst>
          <pc:docMk/>
          <pc:sldMk cId="2983637936" sldId="293"/>
        </pc:sldMkLst>
        <pc:spChg chg="mod">
          <ac:chgData name="Wang, Binxu" userId="9b20ddcf-4902-483c-b31e-992bc5b4f08d" providerId="ADAL" clId="{801A9438-FF63-489B-B948-44A9206EF2F1}" dt="2021-11-01T05:24:45.412" v="9554" actId="20577"/>
          <ac:spMkLst>
            <pc:docMk/>
            <pc:sldMk cId="2983637936" sldId="293"/>
            <ac:spMk id="2" creationId="{82CB8057-CECA-4784-8E90-C31FF3896517}"/>
          </ac:spMkLst>
        </pc:spChg>
        <pc:spChg chg="mod">
          <ac:chgData name="Wang, Binxu" userId="9b20ddcf-4902-483c-b31e-992bc5b4f08d" providerId="ADAL" clId="{801A9438-FF63-489B-B948-44A9206EF2F1}" dt="2021-11-01T06:03:29.395" v="9631" actId="20577"/>
          <ac:spMkLst>
            <pc:docMk/>
            <pc:sldMk cId="2983637936" sldId="293"/>
            <ac:spMk id="3" creationId="{7302A08F-4FAD-4103-A79D-57A396E78DCF}"/>
          </ac:spMkLst>
        </pc:spChg>
        <pc:picChg chg="add mod">
          <ac:chgData name="Wang, Binxu" userId="9b20ddcf-4902-483c-b31e-992bc5b4f08d" providerId="ADAL" clId="{801A9438-FF63-489B-B948-44A9206EF2F1}" dt="2021-11-01T06:02:22.561" v="9561" actId="1076"/>
          <ac:picMkLst>
            <pc:docMk/>
            <pc:sldMk cId="2983637936" sldId="293"/>
            <ac:picMk id="5" creationId="{DFF6ED72-08F9-4DFE-8897-BE7F7DA00CF6}"/>
          </ac:picMkLst>
        </pc:picChg>
        <pc:picChg chg="add mod">
          <ac:chgData name="Wang, Binxu" userId="9b20ddcf-4902-483c-b31e-992bc5b4f08d" providerId="ADAL" clId="{801A9438-FF63-489B-B948-44A9206EF2F1}" dt="2021-11-01T06:02:15.252" v="9560" actId="1076"/>
          <ac:picMkLst>
            <pc:docMk/>
            <pc:sldMk cId="2983637936" sldId="293"/>
            <ac:picMk id="7" creationId="{17DAB8CF-F100-443D-BBF7-CB02808E5ED1}"/>
          </ac:picMkLst>
        </pc:picChg>
      </pc:sldChg>
      <pc:sldChg chg="addSp modSp new mod modAnim">
        <pc:chgData name="Wang, Binxu" userId="9b20ddcf-4902-483c-b31e-992bc5b4f08d" providerId="ADAL" clId="{801A9438-FF63-489B-B948-44A9206EF2F1}" dt="2021-11-01T07:05:45.835" v="10114"/>
        <pc:sldMkLst>
          <pc:docMk/>
          <pc:sldMk cId="1530201717" sldId="294"/>
        </pc:sldMkLst>
        <pc:spChg chg="mod">
          <ac:chgData name="Wang, Binxu" userId="9b20ddcf-4902-483c-b31e-992bc5b4f08d" providerId="ADAL" clId="{801A9438-FF63-489B-B948-44A9206EF2F1}" dt="2021-11-01T06:57:42.203" v="10026" actId="1076"/>
          <ac:spMkLst>
            <pc:docMk/>
            <pc:sldMk cId="1530201717" sldId="294"/>
            <ac:spMk id="2" creationId="{4469C93B-740F-42B7-89E8-F2DED1E2DD1D}"/>
          </ac:spMkLst>
        </pc:spChg>
        <pc:spChg chg="add mod">
          <ac:chgData name="Wang, Binxu" userId="9b20ddcf-4902-483c-b31e-992bc5b4f08d" providerId="ADAL" clId="{801A9438-FF63-489B-B948-44A9206EF2F1}" dt="2021-11-01T06:57:36.447" v="10024" actId="1076"/>
          <ac:spMkLst>
            <pc:docMk/>
            <pc:sldMk cId="1530201717" sldId="294"/>
            <ac:spMk id="6" creationId="{F6E8D671-2E58-4516-B123-B6F258936B82}"/>
          </ac:spMkLst>
        </pc:spChg>
        <pc:spChg chg="add mod">
          <ac:chgData name="Wang, Binxu" userId="9b20ddcf-4902-483c-b31e-992bc5b4f08d" providerId="ADAL" clId="{801A9438-FF63-489B-B948-44A9206EF2F1}" dt="2021-11-01T07:05:39.672" v="10113" actId="1076"/>
          <ac:spMkLst>
            <pc:docMk/>
            <pc:sldMk cId="1530201717" sldId="294"/>
            <ac:spMk id="8" creationId="{18D23B13-841F-4F34-B021-A92014F90215}"/>
          </ac:spMkLst>
        </pc:spChg>
        <pc:picChg chg="add mod">
          <ac:chgData name="Wang, Binxu" userId="9b20ddcf-4902-483c-b31e-992bc5b4f08d" providerId="ADAL" clId="{801A9438-FF63-489B-B948-44A9206EF2F1}" dt="2021-11-01T07:04:58.883" v="10031" actId="1076"/>
          <ac:picMkLst>
            <pc:docMk/>
            <pc:sldMk cId="1530201717" sldId="294"/>
            <ac:picMk id="7" creationId="{DB35B926-233D-4EC0-B98B-5D26F440E3BE}"/>
          </ac:picMkLst>
        </pc:picChg>
        <pc:picChg chg="add mod">
          <ac:chgData name="Wang, Binxu" userId="9b20ddcf-4902-483c-b31e-992bc5b4f08d" providerId="ADAL" clId="{801A9438-FF63-489B-B948-44A9206EF2F1}" dt="2021-11-01T06:57:38.528" v="10025" actId="1076"/>
          <ac:picMkLst>
            <pc:docMk/>
            <pc:sldMk cId="1530201717" sldId="294"/>
            <ac:picMk id="15362" creationId="{D26E4FF7-31D4-463F-B75E-B1C2D2173BB0}"/>
          </ac:picMkLst>
        </pc:picChg>
      </pc:sldChg>
      <pc:sldChg chg="new del">
        <pc:chgData name="Wang, Binxu" userId="9b20ddcf-4902-483c-b31e-992bc5b4f08d" providerId="ADAL" clId="{801A9438-FF63-489B-B948-44A9206EF2F1}" dt="2021-10-31T19:07:58.986" v="2524" actId="680"/>
        <pc:sldMkLst>
          <pc:docMk/>
          <pc:sldMk cId="1779919413" sldId="294"/>
        </pc:sldMkLst>
      </pc:sldChg>
      <pc:sldChg chg="addSp modSp new mod">
        <pc:chgData name="Wang, Binxu" userId="9b20ddcf-4902-483c-b31e-992bc5b4f08d" providerId="ADAL" clId="{801A9438-FF63-489B-B948-44A9206EF2F1}" dt="2021-11-01T07:08:28.303" v="10175" actId="1076"/>
        <pc:sldMkLst>
          <pc:docMk/>
          <pc:sldMk cId="1746233755" sldId="295"/>
        </pc:sldMkLst>
        <pc:spChg chg="mod">
          <ac:chgData name="Wang, Binxu" userId="9b20ddcf-4902-483c-b31e-992bc5b4f08d" providerId="ADAL" clId="{801A9438-FF63-489B-B948-44A9206EF2F1}" dt="2021-11-01T07:07:37.852" v="10167" actId="20577"/>
          <ac:spMkLst>
            <pc:docMk/>
            <pc:sldMk cId="1746233755" sldId="295"/>
            <ac:spMk id="2" creationId="{3932CA81-1F8B-460D-B5DE-789BAB94DB06}"/>
          </ac:spMkLst>
        </pc:spChg>
        <pc:picChg chg="add mod">
          <ac:chgData name="Wang, Binxu" userId="9b20ddcf-4902-483c-b31e-992bc5b4f08d" providerId="ADAL" clId="{801A9438-FF63-489B-B948-44A9206EF2F1}" dt="2021-11-01T07:08:28.303" v="10175" actId="1076"/>
          <ac:picMkLst>
            <pc:docMk/>
            <pc:sldMk cId="1746233755" sldId="295"/>
            <ac:picMk id="5" creationId="{40BD3286-BE40-4BC8-A2E7-9A7AE803810A}"/>
          </ac:picMkLst>
        </pc:picChg>
        <pc:picChg chg="add mod">
          <ac:chgData name="Wang, Binxu" userId="9b20ddcf-4902-483c-b31e-992bc5b4f08d" providerId="ADAL" clId="{801A9438-FF63-489B-B948-44A9206EF2F1}" dt="2021-11-01T07:08:28.303" v="10175" actId="1076"/>
          <ac:picMkLst>
            <pc:docMk/>
            <pc:sldMk cId="1746233755" sldId="295"/>
            <ac:picMk id="7" creationId="{5A347626-A25E-4766-89E0-E87707857C17}"/>
          </ac:picMkLst>
        </pc:picChg>
      </pc:sldChg>
      <pc:sldChg chg="new del">
        <pc:chgData name="Wang, Binxu" userId="9b20ddcf-4902-483c-b31e-992bc5b4f08d" providerId="ADAL" clId="{801A9438-FF63-489B-B948-44A9206EF2F1}" dt="2021-10-31T19:07:58.627" v="2523" actId="680"/>
        <pc:sldMkLst>
          <pc:docMk/>
          <pc:sldMk cId="2455813649" sldId="295"/>
        </pc:sldMkLst>
      </pc:sldChg>
      <pc:sldChg chg="new del">
        <pc:chgData name="Wang, Binxu" userId="9b20ddcf-4902-483c-b31e-992bc5b4f08d" providerId="ADAL" clId="{801A9438-FF63-489B-B948-44A9206EF2F1}" dt="2021-10-31T19:07:58.142" v="2522" actId="680"/>
        <pc:sldMkLst>
          <pc:docMk/>
          <pc:sldMk cId="1853394070" sldId="296"/>
        </pc:sldMkLst>
      </pc:sldChg>
      <pc:sldMasterChg chg="add addSldLayout">
        <pc:chgData name="Wang, Binxu" userId="9b20ddcf-4902-483c-b31e-992bc5b4f08d" providerId="ADAL" clId="{801A9438-FF63-489B-B948-44A9206EF2F1}" dt="2021-10-31T03:36:02.531" v="2" actId="26606"/>
        <pc:sldMasterMkLst>
          <pc:docMk/>
          <pc:sldMasterMk cId="801517610" sldId="2147483648"/>
        </pc:sldMasterMkLst>
        <pc:sldLayoutChg chg="add">
          <pc:chgData name="Wang, Binxu" userId="9b20ddcf-4902-483c-b31e-992bc5b4f08d" providerId="ADAL" clId="{801A9438-FF63-489B-B948-44A9206EF2F1}" dt="2021-10-31T03:36:02.531" v="2" actId="26606"/>
          <pc:sldLayoutMkLst>
            <pc:docMk/>
            <pc:sldMasterMk cId="801517610" sldId="2147483648"/>
            <pc:sldLayoutMk cId="3852516773" sldId="2147483649"/>
          </pc:sldLayoutMkLst>
        </pc:sldLayoutChg>
        <pc:sldLayoutChg chg="add">
          <pc:chgData name="Wang, Binxu" userId="9b20ddcf-4902-483c-b31e-992bc5b4f08d" providerId="ADAL" clId="{801A9438-FF63-489B-B948-44A9206EF2F1}" dt="2021-10-31T03:36:02.531" v="2" actId="26606"/>
          <pc:sldLayoutMkLst>
            <pc:docMk/>
            <pc:sldMasterMk cId="801517610" sldId="2147483648"/>
            <pc:sldLayoutMk cId="560513384" sldId="2147483650"/>
          </pc:sldLayoutMkLst>
        </pc:sldLayoutChg>
        <pc:sldLayoutChg chg="add">
          <pc:chgData name="Wang, Binxu" userId="9b20ddcf-4902-483c-b31e-992bc5b4f08d" providerId="ADAL" clId="{801A9438-FF63-489B-B948-44A9206EF2F1}" dt="2021-10-31T03:36:02.531" v="2" actId="26606"/>
          <pc:sldLayoutMkLst>
            <pc:docMk/>
            <pc:sldMasterMk cId="801517610" sldId="2147483648"/>
            <pc:sldLayoutMk cId="1063804387" sldId="2147483651"/>
          </pc:sldLayoutMkLst>
        </pc:sldLayoutChg>
        <pc:sldLayoutChg chg="add">
          <pc:chgData name="Wang, Binxu" userId="9b20ddcf-4902-483c-b31e-992bc5b4f08d" providerId="ADAL" clId="{801A9438-FF63-489B-B948-44A9206EF2F1}" dt="2021-10-31T03:36:02.531" v="2" actId="26606"/>
          <pc:sldLayoutMkLst>
            <pc:docMk/>
            <pc:sldMasterMk cId="801517610" sldId="2147483648"/>
            <pc:sldLayoutMk cId="3820116471" sldId="2147483652"/>
          </pc:sldLayoutMkLst>
        </pc:sldLayoutChg>
        <pc:sldLayoutChg chg="add">
          <pc:chgData name="Wang, Binxu" userId="9b20ddcf-4902-483c-b31e-992bc5b4f08d" providerId="ADAL" clId="{801A9438-FF63-489B-B948-44A9206EF2F1}" dt="2021-10-31T03:36:02.531" v="2" actId="26606"/>
          <pc:sldLayoutMkLst>
            <pc:docMk/>
            <pc:sldMasterMk cId="801517610" sldId="2147483648"/>
            <pc:sldLayoutMk cId="2181301722" sldId="2147483653"/>
          </pc:sldLayoutMkLst>
        </pc:sldLayoutChg>
        <pc:sldLayoutChg chg="add">
          <pc:chgData name="Wang, Binxu" userId="9b20ddcf-4902-483c-b31e-992bc5b4f08d" providerId="ADAL" clId="{801A9438-FF63-489B-B948-44A9206EF2F1}" dt="2021-10-31T03:36:02.531" v="2" actId="26606"/>
          <pc:sldLayoutMkLst>
            <pc:docMk/>
            <pc:sldMasterMk cId="801517610" sldId="2147483648"/>
            <pc:sldLayoutMk cId="1824155874" sldId="2147483654"/>
          </pc:sldLayoutMkLst>
        </pc:sldLayoutChg>
        <pc:sldLayoutChg chg="add">
          <pc:chgData name="Wang, Binxu" userId="9b20ddcf-4902-483c-b31e-992bc5b4f08d" providerId="ADAL" clId="{801A9438-FF63-489B-B948-44A9206EF2F1}" dt="2021-10-31T03:36:02.531" v="2" actId="26606"/>
          <pc:sldLayoutMkLst>
            <pc:docMk/>
            <pc:sldMasterMk cId="801517610" sldId="2147483648"/>
            <pc:sldLayoutMk cId="3959458638" sldId="2147483655"/>
          </pc:sldLayoutMkLst>
        </pc:sldLayoutChg>
        <pc:sldLayoutChg chg="add">
          <pc:chgData name="Wang, Binxu" userId="9b20ddcf-4902-483c-b31e-992bc5b4f08d" providerId="ADAL" clId="{801A9438-FF63-489B-B948-44A9206EF2F1}" dt="2021-10-31T03:36:02.531" v="2" actId="26606"/>
          <pc:sldLayoutMkLst>
            <pc:docMk/>
            <pc:sldMasterMk cId="801517610" sldId="2147483648"/>
            <pc:sldLayoutMk cId="164911739" sldId="2147483656"/>
          </pc:sldLayoutMkLst>
        </pc:sldLayoutChg>
        <pc:sldLayoutChg chg="add">
          <pc:chgData name="Wang, Binxu" userId="9b20ddcf-4902-483c-b31e-992bc5b4f08d" providerId="ADAL" clId="{801A9438-FF63-489B-B948-44A9206EF2F1}" dt="2021-10-31T03:36:02.531" v="2" actId="26606"/>
          <pc:sldLayoutMkLst>
            <pc:docMk/>
            <pc:sldMasterMk cId="801517610" sldId="2147483648"/>
            <pc:sldLayoutMk cId="1935881738" sldId="2147483657"/>
          </pc:sldLayoutMkLst>
        </pc:sldLayoutChg>
        <pc:sldLayoutChg chg="add">
          <pc:chgData name="Wang, Binxu" userId="9b20ddcf-4902-483c-b31e-992bc5b4f08d" providerId="ADAL" clId="{801A9438-FF63-489B-B948-44A9206EF2F1}" dt="2021-10-31T03:36:02.531" v="2" actId="26606"/>
          <pc:sldLayoutMkLst>
            <pc:docMk/>
            <pc:sldMasterMk cId="801517610" sldId="2147483648"/>
            <pc:sldLayoutMk cId="3079782831" sldId="2147483658"/>
          </pc:sldLayoutMkLst>
        </pc:sldLayoutChg>
        <pc:sldLayoutChg chg="add">
          <pc:chgData name="Wang, Binxu" userId="9b20ddcf-4902-483c-b31e-992bc5b4f08d" providerId="ADAL" clId="{801A9438-FF63-489B-B948-44A9206EF2F1}" dt="2021-10-31T03:36:02.531" v="2" actId="26606"/>
          <pc:sldLayoutMkLst>
            <pc:docMk/>
            <pc:sldMasterMk cId="801517610" sldId="2147483648"/>
            <pc:sldLayoutMk cId="594168991" sldId="2147483659"/>
          </pc:sldLayoutMkLst>
        </pc:sldLayoutChg>
      </pc:sldMasterChg>
      <pc:sldMasterChg chg="del delSldLayout">
        <pc:chgData name="Wang, Binxu" userId="9b20ddcf-4902-483c-b31e-992bc5b4f08d" providerId="ADAL" clId="{801A9438-FF63-489B-B948-44A9206EF2F1}" dt="2021-10-31T03:36:02.531" v="2" actId="26606"/>
        <pc:sldMasterMkLst>
          <pc:docMk/>
          <pc:sldMasterMk cId="4163979865" sldId="2147483673"/>
        </pc:sldMasterMkLst>
        <pc:sldLayoutChg chg="del">
          <pc:chgData name="Wang, Binxu" userId="9b20ddcf-4902-483c-b31e-992bc5b4f08d" providerId="ADAL" clId="{801A9438-FF63-489B-B948-44A9206EF2F1}" dt="2021-10-31T03:36:02.531" v="2" actId="26606"/>
          <pc:sldLayoutMkLst>
            <pc:docMk/>
            <pc:sldMasterMk cId="4163979865" sldId="2147483673"/>
            <pc:sldLayoutMk cId="3066081939" sldId="2147483662"/>
          </pc:sldLayoutMkLst>
        </pc:sldLayoutChg>
        <pc:sldLayoutChg chg="del">
          <pc:chgData name="Wang, Binxu" userId="9b20ddcf-4902-483c-b31e-992bc5b4f08d" providerId="ADAL" clId="{801A9438-FF63-489B-B948-44A9206EF2F1}" dt="2021-10-31T03:36:02.531" v="2" actId="26606"/>
          <pc:sldLayoutMkLst>
            <pc:docMk/>
            <pc:sldMasterMk cId="4163979865" sldId="2147483673"/>
            <pc:sldLayoutMk cId="1899232507" sldId="2147483663"/>
          </pc:sldLayoutMkLst>
        </pc:sldLayoutChg>
        <pc:sldLayoutChg chg="del">
          <pc:chgData name="Wang, Binxu" userId="9b20ddcf-4902-483c-b31e-992bc5b4f08d" providerId="ADAL" clId="{801A9438-FF63-489B-B948-44A9206EF2F1}" dt="2021-10-31T03:36:02.531" v="2" actId="26606"/>
          <pc:sldLayoutMkLst>
            <pc:docMk/>
            <pc:sldMasterMk cId="4163979865" sldId="2147483673"/>
            <pc:sldLayoutMk cId="1544777138" sldId="2147483664"/>
          </pc:sldLayoutMkLst>
        </pc:sldLayoutChg>
        <pc:sldLayoutChg chg="del">
          <pc:chgData name="Wang, Binxu" userId="9b20ddcf-4902-483c-b31e-992bc5b4f08d" providerId="ADAL" clId="{801A9438-FF63-489B-B948-44A9206EF2F1}" dt="2021-10-31T03:36:02.531" v="2" actId="26606"/>
          <pc:sldLayoutMkLst>
            <pc:docMk/>
            <pc:sldMasterMk cId="4163979865" sldId="2147483673"/>
            <pc:sldLayoutMk cId="4232741853" sldId="2147483665"/>
          </pc:sldLayoutMkLst>
        </pc:sldLayoutChg>
        <pc:sldLayoutChg chg="del">
          <pc:chgData name="Wang, Binxu" userId="9b20ddcf-4902-483c-b31e-992bc5b4f08d" providerId="ADAL" clId="{801A9438-FF63-489B-B948-44A9206EF2F1}" dt="2021-10-31T03:36:02.531" v="2" actId="26606"/>
          <pc:sldLayoutMkLst>
            <pc:docMk/>
            <pc:sldMasterMk cId="4163979865" sldId="2147483673"/>
            <pc:sldLayoutMk cId="374909453" sldId="2147483666"/>
          </pc:sldLayoutMkLst>
        </pc:sldLayoutChg>
        <pc:sldLayoutChg chg="del">
          <pc:chgData name="Wang, Binxu" userId="9b20ddcf-4902-483c-b31e-992bc5b4f08d" providerId="ADAL" clId="{801A9438-FF63-489B-B948-44A9206EF2F1}" dt="2021-10-31T03:36:02.531" v="2" actId="26606"/>
          <pc:sldLayoutMkLst>
            <pc:docMk/>
            <pc:sldMasterMk cId="4163979865" sldId="2147483673"/>
            <pc:sldLayoutMk cId="3637951792" sldId="2147483667"/>
          </pc:sldLayoutMkLst>
        </pc:sldLayoutChg>
        <pc:sldLayoutChg chg="del">
          <pc:chgData name="Wang, Binxu" userId="9b20ddcf-4902-483c-b31e-992bc5b4f08d" providerId="ADAL" clId="{801A9438-FF63-489B-B948-44A9206EF2F1}" dt="2021-10-31T03:36:02.531" v="2" actId="26606"/>
          <pc:sldLayoutMkLst>
            <pc:docMk/>
            <pc:sldMasterMk cId="4163979865" sldId="2147483673"/>
            <pc:sldLayoutMk cId="389924542" sldId="2147483668"/>
          </pc:sldLayoutMkLst>
        </pc:sldLayoutChg>
        <pc:sldLayoutChg chg="del">
          <pc:chgData name="Wang, Binxu" userId="9b20ddcf-4902-483c-b31e-992bc5b4f08d" providerId="ADAL" clId="{801A9438-FF63-489B-B948-44A9206EF2F1}" dt="2021-10-31T03:36:02.531" v="2" actId="26606"/>
          <pc:sldLayoutMkLst>
            <pc:docMk/>
            <pc:sldMasterMk cId="4163979865" sldId="2147483673"/>
            <pc:sldLayoutMk cId="77872634" sldId="2147483669"/>
          </pc:sldLayoutMkLst>
        </pc:sldLayoutChg>
        <pc:sldLayoutChg chg="del">
          <pc:chgData name="Wang, Binxu" userId="9b20ddcf-4902-483c-b31e-992bc5b4f08d" providerId="ADAL" clId="{801A9438-FF63-489B-B948-44A9206EF2F1}" dt="2021-10-31T03:36:02.531" v="2" actId="26606"/>
          <pc:sldLayoutMkLst>
            <pc:docMk/>
            <pc:sldMasterMk cId="4163979865" sldId="2147483673"/>
            <pc:sldLayoutMk cId="3200549683" sldId="2147483670"/>
          </pc:sldLayoutMkLst>
        </pc:sldLayoutChg>
        <pc:sldLayoutChg chg="del">
          <pc:chgData name="Wang, Binxu" userId="9b20ddcf-4902-483c-b31e-992bc5b4f08d" providerId="ADAL" clId="{801A9438-FF63-489B-B948-44A9206EF2F1}" dt="2021-10-31T03:36:02.531" v="2" actId="26606"/>
          <pc:sldLayoutMkLst>
            <pc:docMk/>
            <pc:sldMasterMk cId="4163979865" sldId="2147483673"/>
            <pc:sldLayoutMk cId="407081833" sldId="2147483671"/>
          </pc:sldLayoutMkLst>
        </pc:sldLayoutChg>
        <pc:sldLayoutChg chg="del">
          <pc:chgData name="Wang, Binxu" userId="9b20ddcf-4902-483c-b31e-992bc5b4f08d" providerId="ADAL" clId="{801A9438-FF63-489B-B948-44A9206EF2F1}" dt="2021-10-31T03:36:02.531" v="2" actId="26606"/>
          <pc:sldLayoutMkLst>
            <pc:docMk/>
            <pc:sldMasterMk cId="4163979865" sldId="2147483673"/>
            <pc:sldLayoutMk cId="2405933321" sldId="214748367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4DC01F-863C-48AD-BC01-2C372324F4E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9C73EFC-44E8-484A-B738-BCC262372087}">
      <dgm:prSet/>
      <dgm:spPr/>
      <dgm:t>
        <a:bodyPr/>
        <a:lstStyle/>
        <a:p>
          <a:r>
            <a:rPr lang="en-US"/>
            <a:t>Mechanics, Astrophysics, Fluid dynamics, Solar dynamics …</a:t>
          </a:r>
        </a:p>
      </dgm:t>
    </dgm:pt>
    <dgm:pt modelId="{E83AF098-E335-4C38-A0E3-631BC3C43F3E}" type="parTrans" cxnId="{C6192D93-4BB5-4510-BB95-903C058C2178}">
      <dgm:prSet/>
      <dgm:spPr/>
      <dgm:t>
        <a:bodyPr/>
        <a:lstStyle/>
        <a:p>
          <a:endParaRPr lang="en-US"/>
        </a:p>
      </dgm:t>
    </dgm:pt>
    <dgm:pt modelId="{3CA97413-679A-4A67-946D-48C81A203B23}" type="sibTrans" cxnId="{C6192D93-4BB5-4510-BB95-903C058C2178}">
      <dgm:prSet/>
      <dgm:spPr/>
      <dgm:t>
        <a:bodyPr/>
        <a:lstStyle/>
        <a:p>
          <a:endParaRPr lang="en-US"/>
        </a:p>
      </dgm:t>
    </dgm:pt>
    <dgm:pt modelId="{EACD5460-556D-4556-B71F-93BF09411099}">
      <dgm:prSet/>
      <dgm:spPr/>
      <dgm:t>
        <a:bodyPr/>
        <a:lstStyle/>
        <a:p>
          <a:r>
            <a:rPr lang="en-US"/>
            <a:t>Robotics, Autonomous car…</a:t>
          </a:r>
        </a:p>
      </dgm:t>
    </dgm:pt>
    <dgm:pt modelId="{F590B91A-5011-4A1F-9880-393F52DF6451}" type="parTrans" cxnId="{18AC1B7E-ADCE-4BD4-870F-3C8A3BF3071C}">
      <dgm:prSet/>
      <dgm:spPr/>
      <dgm:t>
        <a:bodyPr/>
        <a:lstStyle/>
        <a:p>
          <a:endParaRPr lang="en-US"/>
        </a:p>
      </dgm:t>
    </dgm:pt>
    <dgm:pt modelId="{3FCCFF0A-EA52-48A6-A82B-E51E3B13F9EF}" type="sibTrans" cxnId="{18AC1B7E-ADCE-4BD4-870F-3C8A3BF3071C}">
      <dgm:prSet/>
      <dgm:spPr/>
      <dgm:t>
        <a:bodyPr/>
        <a:lstStyle/>
        <a:p>
          <a:endParaRPr lang="en-US"/>
        </a:p>
      </dgm:t>
    </dgm:pt>
    <dgm:pt modelId="{01B4A471-A9D0-45AA-9CEF-079CEAE536C4}">
      <dgm:prSet/>
      <dgm:spPr/>
      <dgm:t>
        <a:bodyPr/>
        <a:lstStyle/>
        <a:p>
          <a:r>
            <a:rPr lang="en-US"/>
            <a:t>Gene interaction network; protein interaction (e.g. molecular clock?)…</a:t>
          </a:r>
        </a:p>
      </dgm:t>
    </dgm:pt>
    <dgm:pt modelId="{BFE47A59-4212-4E87-9D91-F05646B0E712}" type="parTrans" cxnId="{FCDD9CB8-6656-48B0-BF3F-E8B66E8F4A74}">
      <dgm:prSet/>
      <dgm:spPr/>
      <dgm:t>
        <a:bodyPr/>
        <a:lstStyle/>
        <a:p>
          <a:endParaRPr lang="en-US"/>
        </a:p>
      </dgm:t>
    </dgm:pt>
    <dgm:pt modelId="{512BFEE8-5A4E-4396-9F7A-8D85A6ADBE72}" type="sibTrans" cxnId="{FCDD9CB8-6656-48B0-BF3F-E8B66E8F4A74}">
      <dgm:prSet/>
      <dgm:spPr/>
      <dgm:t>
        <a:bodyPr/>
        <a:lstStyle/>
        <a:p>
          <a:endParaRPr lang="en-US"/>
        </a:p>
      </dgm:t>
    </dgm:pt>
    <dgm:pt modelId="{1D91F781-E0D5-489A-B134-5A938BF12AB0}">
      <dgm:prSet/>
      <dgm:spPr/>
      <dgm:t>
        <a:bodyPr/>
        <a:lstStyle/>
        <a:p>
          <a:r>
            <a:rPr lang="en-US"/>
            <a:t>Single neurons; neural networks </a:t>
          </a:r>
        </a:p>
      </dgm:t>
    </dgm:pt>
    <dgm:pt modelId="{5987B9EF-01F9-4047-ADE8-F54BD1490CAA}" type="parTrans" cxnId="{E043F412-0280-4E9D-AA43-4B8D4675E4E5}">
      <dgm:prSet/>
      <dgm:spPr/>
      <dgm:t>
        <a:bodyPr/>
        <a:lstStyle/>
        <a:p>
          <a:endParaRPr lang="en-US"/>
        </a:p>
      </dgm:t>
    </dgm:pt>
    <dgm:pt modelId="{BE79A1E2-BD75-44DC-87C6-AE5E495CA694}" type="sibTrans" cxnId="{E043F412-0280-4E9D-AA43-4B8D4675E4E5}">
      <dgm:prSet/>
      <dgm:spPr/>
      <dgm:t>
        <a:bodyPr/>
        <a:lstStyle/>
        <a:p>
          <a:endParaRPr lang="en-US"/>
        </a:p>
      </dgm:t>
    </dgm:pt>
    <dgm:pt modelId="{44BC6000-8AA0-4EF5-AFF0-A0EC5DF3551E}">
      <dgm:prSet/>
      <dgm:spPr/>
      <dgm:t>
        <a:bodyPr/>
        <a:lstStyle/>
        <a:p>
          <a:r>
            <a:rPr lang="en-US"/>
            <a:t>Epidemics, population dynamics…</a:t>
          </a:r>
        </a:p>
      </dgm:t>
    </dgm:pt>
    <dgm:pt modelId="{6C700188-E475-474D-8D80-48EFB3DBEEA4}" type="parTrans" cxnId="{3761ACC6-8F02-492B-BA8E-1B60AB412643}">
      <dgm:prSet/>
      <dgm:spPr/>
      <dgm:t>
        <a:bodyPr/>
        <a:lstStyle/>
        <a:p>
          <a:endParaRPr lang="en-US"/>
        </a:p>
      </dgm:t>
    </dgm:pt>
    <dgm:pt modelId="{183D8943-B102-4923-8458-1A6FFA351C86}" type="sibTrans" cxnId="{3761ACC6-8F02-492B-BA8E-1B60AB412643}">
      <dgm:prSet/>
      <dgm:spPr/>
      <dgm:t>
        <a:bodyPr/>
        <a:lstStyle/>
        <a:p>
          <a:endParaRPr lang="en-US"/>
        </a:p>
      </dgm:t>
    </dgm:pt>
    <dgm:pt modelId="{1F4401BF-331C-4DB8-8C38-73A51DA7FE8D}" type="pres">
      <dgm:prSet presAssocID="{424DC01F-863C-48AD-BC01-2C372324F4ED}" presName="linear" presStyleCnt="0">
        <dgm:presLayoutVars>
          <dgm:animLvl val="lvl"/>
          <dgm:resizeHandles val="exact"/>
        </dgm:presLayoutVars>
      </dgm:prSet>
      <dgm:spPr/>
    </dgm:pt>
    <dgm:pt modelId="{1B7467E8-4E0A-4BAD-9D1F-B648C3DE25FC}" type="pres">
      <dgm:prSet presAssocID="{A9C73EFC-44E8-484A-B738-BCC26237208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3DC05C0-009D-4611-9EB6-3C994B6D9A8E}" type="pres">
      <dgm:prSet presAssocID="{3CA97413-679A-4A67-946D-48C81A203B23}" presName="spacer" presStyleCnt="0"/>
      <dgm:spPr/>
    </dgm:pt>
    <dgm:pt modelId="{5329E553-60D7-4948-B2A8-55158D689F50}" type="pres">
      <dgm:prSet presAssocID="{EACD5460-556D-4556-B71F-93BF0941109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952B74E-0541-4B94-9914-45B08460C4EA}" type="pres">
      <dgm:prSet presAssocID="{3FCCFF0A-EA52-48A6-A82B-E51E3B13F9EF}" presName="spacer" presStyleCnt="0"/>
      <dgm:spPr/>
    </dgm:pt>
    <dgm:pt modelId="{18DC33FD-2DEF-4C8A-BD14-4631D3D7BFF3}" type="pres">
      <dgm:prSet presAssocID="{01B4A471-A9D0-45AA-9CEF-079CEAE536C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7D2FB20-764D-4144-89D2-818DED0F1DDF}" type="pres">
      <dgm:prSet presAssocID="{512BFEE8-5A4E-4396-9F7A-8D85A6ADBE72}" presName="spacer" presStyleCnt="0"/>
      <dgm:spPr/>
    </dgm:pt>
    <dgm:pt modelId="{6D91E1CD-F864-464B-A1F8-DC1399C62E0B}" type="pres">
      <dgm:prSet presAssocID="{1D91F781-E0D5-489A-B134-5A938BF12AB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41A466A-4DC2-43E0-8E62-8B1DFB603C8D}" type="pres">
      <dgm:prSet presAssocID="{BE79A1E2-BD75-44DC-87C6-AE5E495CA694}" presName="spacer" presStyleCnt="0"/>
      <dgm:spPr/>
    </dgm:pt>
    <dgm:pt modelId="{84897EB0-BBF3-472F-B5D5-0841B662486A}" type="pres">
      <dgm:prSet presAssocID="{44BC6000-8AA0-4EF5-AFF0-A0EC5DF3551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043F412-0280-4E9D-AA43-4B8D4675E4E5}" srcId="{424DC01F-863C-48AD-BC01-2C372324F4ED}" destId="{1D91F781-E0D5-489A-B134-5A938BF12AB0}" srcOrd="3" destOrd="0" parTransId="{5987B9EF-01F9-4047-ADE8-F54BD1490CAA}" sibTransId="{BE79A1E2-BD75-44DC-87C6-AE5E495CA694}"/>
    <dgm:cxn modelId="{F8A73628-B325-42ED-992F-8B61B2F684D3}" type="presOf" srcId="{44BC6000-8AA0-4EF5-AFF0-A0EC5DF3551E}" destId="{84897EB0-BBF3-472F-B5D5-0841B662486A}" srcOrd="0" destOrd="0" presId="urn:microsoft.com/office/officeart/2005/8/layout/vList2"/>
    <dgm:cxn modelId="{13C0D164-BCDC-4697-A93F-CCD5851897EA}" type="presOf" srcId="{A9C73EFC-44E8-484A-B738-BCC262372087}" destId="{1B7467E8-4E0A-4BAD-9D1F-B648C3DE25FC}" srcOrd="0" destOrd="0" presId="urn:microsoft.com/office/officeart/2005/8/layout/vList2"/>
    <dgm:cxn modelId="{4A1AAD47-4995-4D43-A8BC-2C944D39D3F7}" type="presOf" srcId="{1D91F781-E0D5-489A-B134-5A938BF12AB0}" destId="{6D91E1CD-F864-464B-A1F8-DC1399C62E0B}" srcOrd="0" destOrd="0" presId="urn:microsoft.com/office/officeart/2005/8/layout/vList2"/>
    <dgm:cxn modelId="{F3334376-C4B5-4D37-B207-1F206D99C7E0}" type="presOf" srcId="{424DC01F-863C-48AD-BC01-2C372324F4ED}" destId="{1F4401BF-331C-4DB8-8C38-73A51DA7FE8D}" srcOrd="0" destOrd="0" presId="urn:microsoft.com/office/officeart/2005/8/layout/vList2"/>
    <dgm:cxn modelId="{18AC1B7E-ADCE-4BD4-870F-3C8A3BF3071C}" srcId="{424DC01F-863C-48AD-BC01-2C372324F4ED}" destId="{EACD5460-556D-4556-B71F-93BF09411099}" srcOrd="1" destOrd="0" parTransId="{F590B91A-5011-4A1F-9880-393F52DF6451}" sibTransId="{3FCCFF0A-EA52-48A6-A82B-E51E3B13F9EF}"/>
    <dgm:cxn modelId="{CBBF7C86-A70D-4E4E-BC38-213A6D392134}" type="presOf" srcId="{EACD5460-556D-4556-B71F-93BF09411099}" destId="{5329E553-60D7-4948-B2A8-55158D689F50}" srcOrd="0" destOrd="0" presId="urn:microsoft.com/office/officeart/2005/8/layout/vList2"/>
    <dgm:cxn modelId="{C6192D93-4BB5-4510-BB95-903C058C2178}" srcId="{424DC01F-863C-48AD-BC01-2C372324F4ED}" destId="{A9C73EFC-44E8-484A-B738-BCC262372087}" srcOrd="0" destOrd="0" parTransId="{E83AF098-E335-4C38-A0E3-631BC3C43F3E}" sibTransId="{3CA97413-679A-4A67-946D-48C81A203B23}"/>
    <dgm:cxn modelId="{FCDD9CB8-6656-48B0-BF3F-E8B66E8F4A74}" srcId="{424DC01F-863C-48AD-BC01-2C372324F4ED}" destId="{01B4A471-A9D0-45AA-9CEF-079CEAE536C4}" srcOrd="2" destOrd="0" parTransId="{BFE47A59-4212-4E87-9D91-F05646B0E712}" sibTransId="{512BFEE8-5A4E-4396-9F7A-8D85A6ADBE72}"/>
    <dgm:cxn modelId="{3761ACC6-8F02-492B-BA8E-1B60AB412643}" srcId="{424DC01F-863C-48AD-BC01-2C372324F4ED}" destId="{44BC6000-8AA0-4EF5-AFF0-A0EC5DF3551E}" srcOrd="4" destOrd="0" parTransId="{6C700188-E475-474D-8D80-48EFB3DBEEA4}" sibTransId="{183D8943-B102-4923-8458-1A6FFA351C86}"/>
    <dgm:cxn modelId="{85C23DEB-C156-42BC-8C27-39F0D0EEAF85}" type="presOf" srcId="{01B4A471-A9D0-45AA-9CEF-079CEAE536C4}" destId="{18DC33FD-2DEF-4C8A-BD14-4631D3D7BFF3}" srcOrd="0" destOrd="0" presId="urn:microsoft.com/office/officeart/2005/8/layout/vList2"/>
    <dgm:cxn modelId="{657E29E8-2945-4368-9299-D543760CA2D0}" type="presParOf" srcId="{1F4401BF-331C-4DB8-8C38-73A51DA7FE8D}" destId="{1B7467E8-4E0A-4BAD-9D1F-B648C3DE25FC}" srcOrd="0" destOrd="0" presId="urn:microsoft.com/office/officeart/2005/8/layout/vList2"/>
    <dgm:cxn modelId="{6D613037-9CDE-43F1-A40F-D5E257968F11}" type="presParOf" srcId="{1F4401BF-331C-4DB8-8C38-73A51DA7FE8D}" destId="{B3DC05C0-009D-4611-9EB6-3C994B6D9A8E}" srcOrd="1" destOrd="0" presId="urn:microsoft.com/office/officeart/2005/8/layout/vList2"/>
    <dgm:cxn modelId="{2A328F94-32FE-4E5B-B57A-910DD64A8E6B}" type="presParOf" srcId="{1F4401BF-331C-4DB8-8C38-73A51DA7FE8D}" destId="{5329E553-60D7-4948-B2A8-55158D689F50}" srcOrd="2" destOrd="0" presId="urn:microsoft.com/office/officeart/2005/8/layout/vList2"/>
    <dgm:cxn modelId="{FC45BCDC-CAAA-4298-BE8B-22AC40A41BF0}" type="presParOf" srcId="{1F4401BF-331C-4DB8-8C38-73A51DA7FE8D}" destId="{4952B74E-0541-4B94-9914-45B08460C4EA}" srcOrd="3" destOrd="0" presId="urn:microsoft.com/office/officeart/2005/8/layout/vList2"/>
    <dgm:cxn modelId="{F31CD6A8-FC82-427E-A6BA-76B8ED4BA3F2}" type="presParOf" srcId="{1F4401BF-331C-4DB8-8C38-73A51DA7FE8D}" destId="{18DC33FD-2DEF-4C8A-BD14-4631D3D7BFF3}" srcOrd="4" destOrd="0" presId="urn:microsoft.com/office/officeart/2005/8/layout/vList2"/>
    <dgm:cxn modelId="{74C1EC10-D878-42B9-B2F3-65AACC6338DD}" type="presParOf" srcId="{1F4401BF-331C-4DB8-8C38-73A51DA7FE8D}" destId="{C7D2FB20-764D-4144-89D2-818DED0F1DDF}" srcOrd="5" destOrd="0" presId="urn:microsoft.com/office/officeart/2005/8/layout/vList2"/>
    <dgm:cxn modelId="{AD89A63C-D806-4E54-921F-4224B27AF870}" type="presParOf" srcId="{1F4401BF-331C-4DB8-8C38-73A51DA7FE8D}" destId="{6D91E1CD-F864-464B-A1F8-DC1399C62E0B}" srcOrd="6" destOrd="0" presId="urn:microsoft.com/office/officeart/2005/8/layout/vList2"/>
    <dgm:cxn modelId="{CD07E44B-E059-4934-AE04-4F270D8D04E7}" type="presParOf" srcId="{1F4401BF-331C-4DB8-8C38-73A51DA7FE8D}" destId="{C41A466A-4DC2-43E0-8E62-8B1DFB603C8D}" srcOrd="7" destOrd="0" presId="urn:microsoft.com/office/officeart/2005/8/layout/vList2"/>
    <dgm:cxn modelId="{19EDFB73-7EFD-4A27-B397-878A8C8B2B8A}" type="presParOf" srcId="{1F4401BF-331C-4DB8-8C38-73A51DA7FE8D}" destId="{84897EB0-BBF3-472F-B5D5-0841B662486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467E8-4E0A-4BAD-9D1F-B648C3DE25FC}">
      <dsp:nvSpPr>
        <dsp:cNvPr id="0" name=""/>
        <dsp:cNvSpPr/>
      </dsp:nvSpPr>
      <dsp:spPr>
        <a:xfrm>
          <a:off x="0" y="406147"/>
          <a:ext cx="4828172" cy="9149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Mechanics, Astrophysics, Fluid dynamics, Solar dynamics …</a:t>
          </a:r>
        </a:p>
      </dsp:txBody>
      <dsp:txXfrm>
        <a:off x="44664" y="450811"/>
        <a:ext cx="4738844" cy="825612"/>
      </dsp:txXfrm>
    </dsp:sp>
    <dsp:sp modelId="{5329E553-60D7-4948-B2A8-55158D689F50}">
      <dsp:nvSpPr>
        <dsp:cNvPr id="0" name=""/>
        <dsp:cNvSpPr/>
      </dsp:nvSpPr>
      <dsp:spPr>
        <a:xfrm>
          <a:off x="0" y="1387327"/>
          <a:ext cx="4828172" cy="91494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Robotics, Autonomous car…</a:t>
          </a:r>
        </a:p>
      </dsp:txBody>
      <dsp:txXfrm>
        <a:off x="44664" y="1431991"/>
        <a:ext cx="4738844" cy="825612"/>
      </dsp:txXfrm>
    </dsp:sp>
    <dsp:sp modelId="{18DC33FD-2DEF-4C8A-BD14-4631D3D7BFF3}">
      <dsp:nvSpPr>
        <dsp:cNvPr id="0" name=""/>
        <dsp:cNvSpPr/>
      </dsp:nvSpPr>
      <dsp:spPr>
        <a:xfrm>
          <a:off x="0" y="2368507"/>
          <a:ext cx="4828172" cy="91494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Gene interaction network; protein interaction (e.g. molecular clock?)…</a:t>
          </a:r>
        </a:p>
      </dsp:txBody>
      <dsp:txXfrm>
        <a:off x="44664" y="2413171"/>
        <a:ext cx="4738844" cy="825612"/>
      </dsp:txXfrm>
    </dsp:sp>
    <dsp:sp modelId="{6D91E1CD-F864-464B-A1F8-DC1399C62E0B}">
      <dsp:nvSpPr>
        <dsp:cNvPr id="0" name=""/>
        <dsp:cNvSpPr/>
      </dsp:nvSpPr>
      <dsp:spPr>
        <a:xfrm>
          <a:off x="0" y="3349687"/>
          <a:ext cx="4828172" cy="91494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Single neurons; neural networks </a:t>
          </a:r>
        </a:p>
      </dsp:txBody>
      <dsp:txXfrm>
        <a:off x="44664" y="3394351"/>
        <a:ext cx="4738844" cy="825612"/>
      </dsp:txXfrm>
    </dsp:sp>
    <dsp:sp modelId="{84897EB0-BBF3-472F-B5D5-0841B662486A}">
      <dsp:nvSpPr>
        <dsp:cNvPr id="0" name=""/>
        <dsp:cNvSpPr/>
      </dsp:nvSpPr>
      <dsp:spPr>
        <a:xfrm>
          <a:off x="0" y="4330867"/>
          <a:ext cx="4828172" cy="9149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Epidemics, population dynamics…</a:t>
          </a:r>
        </a:p>
      </dsp:txBody>
      <dsp:txXfrm>
        <a:off x="44664" y="4375531"/>
        <a:ext cx="4738844" cy="8256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1-11-01T19:12:19.6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10906 10500 0,'-34'0'156,"1"0"-156,-35 0 16,35 0-16,-1 0 16,0 0-16,1 0 0,-1 0 15,0 0 1,1 0-16,33 34 62,0-1-46,0 1-16,0-1 16,0 1-16,33 0 15,-33-1 1,0 1-16,34 0 16,0-34-1,-1 33-15,1-33 16,0 34-16,-1-34 0,1 0 0,0 34 15,-1-34-15,1 0 0,0 0 0,-1 33 16,35 1-16,-35-34 16,-33 34-1,34-34-15,-34 33 32</inkml:trace>
  <inkml:trace contextRef="#ctx0" brushRef="#br0" timeOffset="615.48">10670 10803 0,'68'0'79,"-35"0"-79,1 0 15,67 0-15,-67 0 0,67 0 0,-34 0 16,0 0-16,34 0 0,34 0 0,-68 0 15,68 0-15,0 0 0,-34 0 0,-34 0 16,34 0-16,0 0 0,-34 0 0,0 0 16,1 0-16,-35 0 0,35 0 0,-35 0 15,1 0-15,0 0 16</inkml:trace>
  <inkml:trace contextRef="#ctx0" brushRef="#br0" timeOffset="3398.47">10603 10601 0,'34'0'78,"-1"0"-62,35 0-16,-1 0 0,34 0 15,-67 0-15,67 0 0,0 0 0,-34 0 16,34 0-16,0 0 0,-34 0 0,34 0 15,0 0-15,-33 0 0,-1 0 0,0 0 16,-33 0-16,33 0 0,-33 0 0,33 0 16,-33 0-16,0 0 15,-1 0-15,1 0 16</inkml:trace>
  <inkml:trace contextRef="#ctx0" brushRef="#br0" timeOffset="4236.6">11916 10332 0,'34'0'125,"-34"33"-125,33 1 0,35-34 0,-68 34 0,67-34 16,0 67-16,-33-33 0,-1-1 0,35 1 16,-35-34-16,1 33 0,0-33 15,-1 34-15,1-34 0,33 0 0,-67 34 16,34-34-16,0 0 0,-1 0 15,1 33-15,0-33 16,-34 34 15,-34-34 16,0 34-47,1-34 16,-68 0-16,67 0 0,-33 33 0,-1 1 15,35-34-15,-1 34 0,-33-34 16,33 0-16,1 0 16,-1 0 15,0 0-15,1 0-1,33 33 48,0 1-63</inkml:trace>
  <inkml:trace contextRef="#ctx0" brushRef="#br0" timeOffset="16086.27">9526 10365 0,'0'34'0,"0"0"31,0-1 47,34-33-31,-1-33-31,-33-1-16,0 0 16,0 1-16,0-1 31,0 0-16,-33 34-15,-1 0 16,0 0-16,1 0 0,-1 0 31,0 0-31,34 34 16,-33-34-16,33 34 16,-34-1-16,34 1 15,0 0-15,0-1 16,0 1-1,0 0-15,0-1 16,0 1 0,34-34-1,-1 0 1,1 0-16,0 0 0,-1 0 16,35 0-16,-35 0 0,35 0 0,-1-34 15,-67 1-15,67-1 0,-33 34 0,-34-34 16,67 34-16,-67-33 0,34 33 15,-34-34-15,34 0 0,-1 34 16,-33-33-16,0-1 16,-33 34-1,-1-34-15,0 34 16,1 0-16,-35 0 16,35 0-16,-1 0 0,0 0 0,1 0 0,-1 0 15,0 0-15,1 0 0,-1 0 16,0 0-16,1 34 0,-1-34 15,34 34-15,0-1 0,-34 1 0,34 0 16,0-1-16,0 1 0,0 0 16,0-1-16,0 1 15,0-1-15,0 1 16,0 0 0,0-1-16,34-33 0,0 0 15,-1 0 1,1 0-16,0 0 15,-1 0-15,1 0 0,-34-33 16,34 33-16,-1 0 0,-33-68 16,0 35-16,34-1 0,0 34 15,-34-33-15,33-1 0,-33 0 16,0 1-16,0-1 16,0 0-1,-33 34 16,-1 0-15,0 0 0,1 0-16,33 34 15,-34 0-15,34-1 0,-34-33 16,1 34-16,33 0 0,0-1 0,0 1 16,0-1-16,0 1 15,0 0-15,0-1 16,0-66 46,33 33-62,-33-34 0,34 34 0,-34-34 0,0 1 16,0-1-16,34 1 0,-34-1 16,33 34-16,-33-34 0,0 1 0,0-1 15,-33 34-15,33-67 0,0 33 16,-34 34-16,0 0 15,1 0 1,-1 0 15,0 0-31,1 34 16,-1-34-16,34 33 0,0 1 16,-34-34-16,34 34 0,0-1 31,0 1-31,0 0 187,34-1-171,-34 1 0,0-1-16,34-33 46,-34-33-30,0-1-16,33 34 16,-33-33-16,0-1 0,0 0 15,34 34-15,-68 0 157,1-33-111,-1-1-30,0 0-16,34 1 16,0-1-16,0 0 15,-33 34 1,-1 0 0,0 0-1,1 0-15,-1 0 16,0 0-1,1 0-15,33 34 16,0 0 78,0-1-79,0-66 17,33 33-32,-33-34 15,0 0 17,-33 34 14,33 34-46,0 0 0,-34-34 0,0 33 16,1-33-16,-1 34 16,34 0-16,0-1 31,0 1-31,34-34 156,-34-34-156</inkml:trace>
  <inkml:trace contextRef="#ctx0" brushRef="#br0" timeOffset="30351.95">9728 10163 0,'-34'0'0,"1"0"16,-1 0 15,34 34-16,-34-34-15,1 0 32,33 34-32,-34-1 15,0-33 1,34 34-16,0 0 0,0-1 16,0 1-1,0 0-15,0-1 16,0 1-16,0 0 15,0-1-15,0 1 16,0-1 0,34-33 15,0 0-15,-1 0-1,1 0-15,0 0 16,-34-33-16,33 33 15,-33-34-15,0 1 16,0-1 0,34 34-16,-34-34 0,0 1 31,0-1-31,0 0 47,-34 34-47,1 0 15,-1 0 1,0 0-16,1 0 16,-1 0-1,0 0-15,34 34 0,0 0 16,0-1 0,0 1-1,68 0 32,-35-34-47,1 0 16,0 0-16,-1 0 0,1 0 0,-34-34 15,34 0-15,-1 34 0,1 0 16,-34-33 0,0-1-16,0 68 171</inkml:trace>
  <inkml:trace contextRef="#ctx0" brushRef="#br0" timeOffset="31679.52">6900 10702 0,'0'-34'125,"68"0"-109,-35 34-16,35 0 15,-1 0-15,0 0 0,1 0 0,-35 0 16,35-33-16,-1 33 0,-67-34 0,34 34 16,-1 0-16,1 0 0,0 0 15,-1-33-15,1 33 31,0 0-15,-1 0 0,35 0-1,-35 0-15,1 0 0,33-34 16,-33 34-16,-1 0 16,1 0-16,0 0 0,33-34 15,-33 1-15,-1 33 16,1 0-1</inkml:trace>
  <inkml:trace contextRef="#ctx0" brushRef="#br0" timeOffset="32648.86">7439 10365 0,'-34'0'94,"1"0"-94,-1 0 16,0 0-16,1 34 0,-1 0 0,-33-34 15,-1 67-15,1-67 0,33 34 16,-33 33-16,33-67 0,1 33 0,-35 1 16,1 0-16,0-1 0,-1 1 15,35 0-15,-1-1 0,0-33 0,1 0 16,-1 34-16,0-34 0,34 34 0,0-1 125,34-33-125,0 0 15,33 34-15,-67 0 16,34-34-16,-1 0 0,1 0 0,0 0 0,33 0 16,-67 33-16,34-33 0,-1 0 15,1 0-15,0 34 0,-1-34 0,-33 34 16,34-34-16,0 0 0,-1 0 16,1 0-1,0 0 1,-1 0 15</inkml:trace>
  <inkml:trace contextRef="#ctx0" brushRef="#br0" timeOffset="34991.81">9863 10466 0,'0'34'47,"0"0"-32,0-1 1,33-33 0,1 0 15,0 0-31,-1 0 15,1 0 1,-34-33-16,33 33 0,1 0 16,-34-34-1,34 34-15,-34-34 0,0 1 16,0-1 0,-34 0-16,-33 34 15,67-33 1,-67-1-16,33 34 0,0 0 15,1 0-15,-1 0 16,0 0-16,1 0 16,33 34-1,-34-34 1,0 33-16,34 1 0,0 0 16,0-1-16,0 1 0,-33 0 15,33 33-15,0-34 16,0 1-16,0 0 15,33-34 48,1-34-63,0 34 0,-1-34 0,1 34 16,-34-33-16,34-1 15,-1 34-15,-33-33 0,0-1 16,0 0-16,0 1 15,0-1-15,0 0 0,0 1 32,0-1-32,-33 34 15,-1 0-15,0 0 16,1 0-16,-1 0 16,0 0-16,1 0 0,-1 0 15,0 0-15,1 34 0,-1-34 16,34 33-16,-34 1 0,34 0 15,0-1-15,0 1 0,0 0 16,0-1-16,0 1 16,0 33-16,0-33 15,0-1 1,34-33 0,0 0-1,-1 0-15,1 0 16,0 0-1,-34-33-15,33 33 0,-33-34 0,34 34 16,-34-34-16,34 34 16,-34-33-16,33 33 15,-33-34-15,0 1 16,0-1 0,0 0-1,-33 34 32,-1 0-31,0 0-16,1 0 15,33 68-15,0-35 16,0 1-16,0-1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1-11-01T19:17:19.7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20937 8043 0,'0'34'15,"-34"-34"-15,34 33 16,0 1-16,0 0 31,0-1-15,34-33 31,0 0-47,-1 0 0,1 0 31,0 0-31,-34-33 16,33 33-1,-33-34 1,34 0-16,-34 1 0,-34 33 15,34-34-15,-33 0 16,-1 34-16,0 0 0,-33 0 16,33 0-16,-33 0 0,33 0 15,-33 0-15,0 0 0,33 0 0,-33 0 16,33 0-16,1 0 0,-35 0 0,35 0 16,-35 0-16,35 0 0,-1 0 0,0 0 15,1 0-15,-1 0 0,0 0 16,34 34 46,34 0-46,0-34-16,-1 33 0,1-33 16,0 0-16,33 34 0,-33-34 15,-1 0-15,1 34 0,0-34 16,-1 0-1,1 0 1,0 0 0,-1 0-1,-33-34 1,34 34 15,-34 34 79,0-1-95,0 1 1,33-34-1,35 0-15,-1 0 16,0 0-16,1-34 16,-35 34-16,1 0 0,0-33 15,-1-1-15,1 34 16,0 0-16,-34-34 16,0 1-16,-34 33 62,0-34-46,1 34-16,-1 0 0,0 0 15,1 0-15,-1 0 0,0 0 16,1 0 0,33 34-1,0-1-15,33-33 78,-33-33-62,0-1-16,34 34 0,-34-34 16,34 34-16,-34-33 0,33 33 15,-33-34 1,-33 34 62,-1 0-62,34 34-16,-34-1 15,1-33-15,33 34 0,0 0 16,0-1-16,-34-33 0,34 34 0,-34 0 15,34-1-15,0 1 0,0 0 16,34-34 15,0 0-15,-1 0-16,1-34 16,0 0-16,-1 34 0,-33-33 15,34 33-15,-34-34 0,34 34 16,-34-34-16,0 1 15,0-1 1,-34 34 0,0 0-1,1 0-15,-1 0 0,0 0 0,1 0 16,-1 0-16,0 0 0,1 0 16,-1 0-1,0 0-15,1 0 16,33 34-16,0-1 15,-34-33 1,34 34-16,0 0 16,0-1-1,34-33 32,-1 0-47,1 0 0,0 0 16,-1-33-1,1 33-15,-34-34 0,0 68 141,34-34-94,33 0-31,-67-34-16,34 34 0,-1 0 15,-33-34-15,34 34 16</inkml:trace>
  <inkml:trace contextRef="#ctx0" brushRef="#br0" timeOffset="16481.38">17100 7572 0,'33'0'47,"1"0"15,33 0-62,-33 0 16,33 0-16,1 0 0,-35 0 15,35 0-15,-1 0 0,0 0 16,-33 0-16,0 0 0,-1 0 0,1 0 16,0 0-1,-1 0-15,1 0 16,0 0-16,-1 0 16,35 0-16,-35 0 15,1 0-15,33 0 0,-33 0 0,33 0 16,1 0-16,-35 0 0,35-34 0,-35 34 15,1 0-15,0 0 0,-1 0 16,1 0 0</inkml:trace>
  <inkml:trace contextRef="#ctx0" brushRef="#br0" timeOffset="17443.43">18413 7303 0,'33'0'109,"1"0"-109,0 0 0,-1 0 16,1 33-16,-1-33 0,1 34 0,0-34 16,33 0-16,-33 0 0,-1 0 15,-33 34-15,68-34 0,-35 33 0,1-33 16,33 0-16,-33 0 16,0 34-16,-34 0 15,33-34-15,1 0 0,0 33 16,-34 1 140,-34-34-156,0 34 16,1-34-16,-1 33 15,0 1-15,1-1 0,-1-33 16,0 0-16,1 34 0,33 0 16,-68-34-16,35 0 15,-1 33-15,0-33 16,34 34-16,-33 0 0,-1-34 15,0 0-15,-33 33 16,34 1-16,-1-34 16,0 34-16,34-1 15</inkml:trace>
  <inkml:trace contextRef="#ctx0" brushRef="#br0" timeOffset="23942.72">22014 7471 0,'34'0'125,"0"0"-125,-1 0 16,1 0-16,67 0 0,-34 0 0,1-34 15,-35 34-15,35 0 0,-1-33 0,-33 33 16,33 0-16,-33 0 0,-1 0 0,1-34 16,-1 0-16,1 34 0,0 0 15,-1 0 16,1 0-31,0 0 32,-1 0-17,1 0 1,0 0 0,-1 0-16,1 0 15,0 0 1,-1 0-16</inkml:trace>
  <inkml:trace contextRef="#ctx0" brushRef="#br0" timeOffset="24876.73">22721 7067 0,'34'34'125,"-1"-34"-125,1 0 0,0 33 0,-1-33 16,1 0-16,0 0 0,33 34 0,-33-34 15,-1 0-15,1 0 0,0 34 0,-1-34 16,1 0-16,-34 33 0,34-33 15,-1 0-15,1 0 47,-34 34-31,34-34 0,-1 0-1,-33 34 1,0-1-16,34-33 31,-34 34 78,0 0-93,-34-34-16,1 33 0,-1 1 0,34 0 16,-34-1-16,1 1 0,-1 0 15,0-34 1,1 0-16,33 33 0,-34 1 16</inkml:trace>
  <inkml:trace contextRef="#ctx0" brushRef="#br0" timeOffset="60398.41">21678 11711 0,'0'34'109,"0"0"-93,0-1-1,0 1 1,33-34 15,1 0 1,-34-34-32,34 34 15,-1 0-15,-33-33 0,0-1 16,34 0-16,0 34 0,-34-33 15,0-1-15,0 0 16,0 1-16,0-1 16,0 1-16,-34-1 15,0 34 1,1 0 0,-1 0-16,0 0 15,1 0-15,-1 34 16,34-1-16,-34 1 15,34-1-15,-33-33 16,33 34-16,0 0 16,0-1-1,0 1 17,0 0-32,0-68 109,0 0-93,0 68 109,0 0-125,0-1 31,0 1-31,33-34 47,1 0-32,0 0 1,-34-34-16,33 34 0,-33-33 16,34 33-16,-34-34 15,0 0-15,0 1 16,0-1-16,0 0 15,-34 34 1,1 0 15,-1 0-31,0 0 16,34 34-16,-33 0 0,33-1 16,0 1-16,0 0 15,-34-1-15,34 1 0,-34-34 16,34 34-16,0-1 0,0 1 15,34-34-15,-34 34 0,0-1 16,34-33 0,-1 0-16,1 0 0,33 0 15,-33 0-15,0-33 16,-1 33-16,1-34 0,0 34 0,-1-34 16,1 34-16,-34-33 0,34 33 0,-1-34 15,-33 0-15,34 1 0,-34-1 16,0-33-16,0 33 15,-34 34-15,34-34 16,-33 34-16,-1 0 0,0 0 16,1 0-16,-1 0 15,-33 0-15,-1 0 16,35 0-16,-35 0 0,68 34 16,-33-34-16,-1 0 0,0 34 15,34-1-15,-33 1 0,-1-34 0,34 34 16,-34-1-16,1 1 0,33 0 15,0-1-15,0 1 0,0 0 16,0-1 0,0 1-16,33-34 15,1 0 1,0 0-16,-1 0 16,1 0-16,0 0 0,-1-34 0,35 34 15,-35-33-15,1-1 16,0 0-16,-1 34 0,-33-33 15,34-1-15,-34 0 16,0 1-16,0-1 16,-34 34 31,34 34-16,0-1-31,-33-33 15,-1 0-15,34 34 16,34-34 47,-1 0-63,1-34 15,-34-33-15,34 67 0,-1-34 16,-33 1-16,0-1 15,0 0-15,0 1 16,-33 33 15,-1 0-31,0 0 16,1 0-16,-1 0 16,0 33-16,1 1 15,-35 0-15,68-1 16,0 1-16,-33-34 0,33 34 15,0-1-15,0 1 32,33-34-1,1 0-15,0 0-16,-1 0 15,1 0-15,-34-34 0,0 1 16,34 33-16,-34-34 15,33 34-15,1 0 0,-34-34 16,0 1 0,0-1-1,-34 34-15,1 0 16,-1 0 0,0 0-1,1 0-15,-1 34 16,34-1-16,-34-33 0,34 34 15,0 0-15,0-1 16,34-33 47,0 0-48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1-11-01T19:41:29.6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10771 11543 0,'0'34'62,"0"-1"-46,34 1-16,0-34 78,-1 0-78,1 0 31,-34-34 0,0 1-15,0-1 0,-34 34-1,1 0-15,-1 0 16,0 0-16,1 0 16,-1 34-1,0-34-15,1 33 16,-1 1-16,0-34 15,102 0 48,-35-34-47,1 34-16,0-33 15,-34-1-15,0 1 47,-34 33-31,0 0-1,1 0-15,-1 0 16,0 0 0,34 33-1,0-66 63,34 33-78,0-34 16,-1 0 0,-66 34 46,33 34-31,67-34 32,-33 0-48,-1 0-15,-66 0 110,33 34-110,0-1 0,0 1 0,0-1 15,33-33 64,-33-33-79,34-1 0,-34 1 31,34-1 125,-1 34-156,-33-34 0,34 34 0,-34-33 16,34-1-16,-1 0 15,-66 34 48,33 34-48</inkml:trace>
  <inkml:trace contextRef="#ctx0" brushRef="#br0" timeOffset="11587.84">11074 9928 0</inkml:trace>
  <inkml:trace contextRef="#ctx0" brushRef="#br0" timeOffset="13394.84">11074 9894 0,'0'-34'0,"0"1"16,-33 33 31,66 33 281,-33 1-297,0 0 16,-33-34 141,66 0-79,1 0-93,0 0-16,-34-34 15,0 68 95,33-34-17,1 0 157,-34-34-250,0 0 16,0 1-16,34 33 0,-34-34 16,0 0-16,-34 34 47,0 0-32,1 0-15,-1 0 0,34 34 16,-34-34-16,1 34 15,33-1-15,0 1 16,0 0 0,33-34 62,1-34-78,0 34 15,-1 0-15,-33-34 0,0 1 16,0 66 62</inkml:trace>
  <inkml:trace contextRef="#ctx0" brushRef="#br0" timeOffset="14286.99">11243 9827 0,'0'-34'125,"0"0"-125,-34 34 16,0 0-16,1 0 0,-1 0 0,0 0 16,1 0-16,-1 0 15,34 34-15,-34-34 16,1 0-16,-1 0 31,0 0-31,1 0 47,-1 0-47,0 0 16,1 0-1,33-34 1</inkml:trace>
  <inkml:trace contextRef="#ctx0" brushRef="#br0" timeOffset="15340.37">10872 9591 0,'-33'0'78,"-1"34"-63,0-34 17,1 33-32,-1-33 0,34 34 15,0 0 1,-34-34-16,1 0 15,33 33 17,-34-33-32,34 34 0,-34-34 15,1 0-15,33 34 235,0-1-220,0 1 17</inkml:trace>
  <inkml:trace contextRef="#ctx0" brushRef="#br0" timeOffset="16371.39">11209 9928 0,'-34'0'125,"34"33"-94,-33-33-31,-1 0 0,34 34 0,0 0 32</inkml:trace>
  <inkml:trace contextRef="#ctx0" brushRef="#br0" timeOffset="16762.3">11108 9995 0,'0'34'46,"0"-1"17,34-33-63,-1 0 16,1 0-16,0 0 15</inkml:trace>
  <inkml:trace contextRef="#ctx0" brushRef="#br0" timeOffset="18627.7">8987 11341 0,'0'-33'140,"34"33"-140,33-34 0,34 0 16,-67 34-16,33 0 0,1 0 0,-35 0 16,35-33-16,-1 33 0,-33-34 15,-1 34-15,1 0 0,0 0 0,-1 0 16,1 0-16,0 0 31,-1 0 0,1 0-15,0 0 31,-1 0-47</inkml:trace>
  <inkml:trace contextRef="#ctx0" brushRef="#br0" timeOffset="19270.08">9728 11038 0,'0'34'78,"0"0"-31,34-1-31,-1-33-16,1 0 0,0 0 15,-34 34-15,33-34 16,1 0 0,0 0-16,-34 34 78,-34-34-63,34 33 1,-34-33-16,1 0 0,-1 34 16,0-34-16,1 0 15,33 34-15,-34-34 0,0 0 16,34 33-16,-33-33 0,-1 0 15</inkml:trace>
  <inkml:trace contextRef="#ctx0" brushRef="#br0" timeOffset="21997.32">9088 11409 0,'0'33'125,"0"1"-109</inkml:trace>
  <inkml:trace contextRef="#ctx0" brushRef="#br0" timeOffset="22511.98">9088 11442 0,'0'34'32,"0"0"-17,0-1-15,0 1 0,0-1 16,0 1-1,0 0-15,0-1 16,34-33 0,0 0 62,-1-33-63,1-35-15,0 68 16,-1 0-16</inkml:trace>
  <inkml:trace contextRef="#ctx0" brushRef="#br0" timeOffset="25261.69">10704 13159 0,'34'0'125,"-1"0"-125,1 0 0,33 0 15,-33 0-15,33 0 0,-33 0 0,33 0 16,1 0-16,-35 0 0,35 0 0,-35 0 15,35 0-15,-1 0 0,-33 0 16,33 0-16,-33 0 16,-1 0-16,1 0 15,0 0 1,-1 0-16,1 0 31,0 0-15,-1 0 15,1 0-15</inkml:trace>
  <inkml:trace contextRef="#ctx0" brushRef="#br0" timeOffset="26169.15">11613 13024 0,'34'0'125,"-1"0"-125,1 0 16,0 0-16,-1 0 15,1 0-15,0 0 16,-1 0 0,-33 34-1,34-34 1,-34 33 46,0 1-62,34-34 125,-34 34-109,0-1-16,33-33 16,-66 0 109,-35 0-110,35 0-15,-35 34 16,35-34-16,33 34 0,-68-34 15,35 33-15,-35-33 0,1 0 16,33 0 0,34 34-16</inkml:trace>
  <inkml:trace contextRef="#ctx0" brushRef="#br0" timeOffset="27316.05">10771 13159 0,'-33'-68'188,"-1"35"-188,34-1 0,0 0 0,0 1 15,0-1-15,0 0 0,0 1 16,0-1 0</inkml:trace>
  <inkml:trace contextRef="#ctx0" brushRef="#br0" timeOffset="27763.46">10704 12654 0,'0'33'79,"0"1"-79,0 0 15,-34-34-15,34 33 16,0 1-16,0 0 15,0-1 17,-33-33-32,33 34 15,0 0 17,0-1-32</inkml:trace>
  <inkml:trace contextRef="#ctx0" brushRef="#br0" timeOffset="28184.1">10704 12788 0,'34'0'0,"-1"0"78,1 0-78,-34 34 16,34 0-16,-34-1 31,33-33-31</inkml:trace>
  <inkml:trace contextRef="#ctx0" brushRef="#br0" timeOffset="29600.71">12320 11072 0,'0'34'78,"33"-1"-31,1-33-47,0 0 0,-1 0 0,35 0 16,-1 0-16,-33 0 0,33 0 15,0 0-15,-33 0 0,0 0 16,-1 0-16,1 0 0,0 0 0,-1 0 16,1 0-16,0 0 15,-1 0-15,1 0 0,0 0 16,-1 0-16,1 0 31</inkml:trace>
  <inkml:trace contextRef="#ctx0" brushRef="#br0" timeOffset="30744.08">12522 11072 0,'-34'0'109,"0"0"-109,1 0 0,-1 0 16,0 0-16,1 0 0,-1 0 15,0 0-15,1 34 0,-1-34 16,1 0-16,-1 0 0,0 0 16,1 0-1,-1 33-15,0-33 16,1 0 0,-1 0-16,34 34 234,0 0-234,34-1 31,-1-33-31,-33 34 0,34-34 16,0 0-1,-34 34-15,33-1 16,1-33-16,0 0 0</inkml:trace>
  <inkml:trace contextRef="#ctx0" brushRef="#br0" timeOffset="32629.96">13330 11207 0,'0'-34'157,"0"0"-157,0 1 15,0-1 1,0 0-1,0 1 17,0-1-32,0 0 31,0 1-15,0-1-16</inkml:trace>
  <inkml:trace contextRef="#ctx0" brushRef="#br0" timeOffset="33226.07">13262 10668 0,'-33'0'79,"33"34"-64,0-1-15,-34 1 16,0-34-16,34 34 0,-33-34 15,33 33-15,0 1 32,0 0-32</inkml:trace>
  <inkml:trace contextRef="#ctx0" brushRef="#br0" timeOffset="33673.74">13296 10634 0,'34'0'62,"-1"0"-46,-33 34-16,34-34 15,0 0-15,-34 34 0,0-1 16,0 1-16,33-34 16,1 0-1,0 0 1,-34 34-16,0-1 0,33-33 62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1-11-01T19:44:54.5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12589 11610 0,'0'34'125,"0"0"-125,0-1 15,0 35-15,34-1 16,-1-33-16,-33-1 0,34 1 0,-34 0 15,0 33-15,0 0 0,0 1 0,34-1 16,-1 0-16,35-33 0,-68 0 0,33-1 16,-33 1-16,34 0 0,-34-1 15,34-33-15,-34 34 0,0-1 16,0 1-16,0 0 31,0-68 94,0 0-125,0 1 16,0-1-16,0 1 0,0-1 15,0-33-15,0 33 0,0-33 0,0-1 16,-34 1-16,0 67 0,34-34 16,0-33-16,0 33 15,0 1-15,-33-1 0,33 0 16,0 1-16,0-1 0,-34 0 16,34 1-16,0-1 15,0 0-15,-34 34 16,34-33-16,-33-1 0,33 0 15,-34 34-15,34-33 0,0-1 16,-34 34 15,1-33-15,33-1 0,0 0-1,0 68 141,0 0-140,0-1-16,33 1 0,1-1 0,-34 1 16,0 33-16,0 1 15,34-35-15,-1-33 0,-33 34 0,34 33 16,0-67-16,-34 34 0,33 33 0,1 1 16,0-1-16,-1-33 15,1-1-15,-34 1 0,0 0 0,34-1 16,-34 1-16,0 0 0,33-1 0,-33 1 15,0 0 1,0-1-16,0 1 16,0-1-16,34-33 15,-34 34 1,0 0-16,0-1 16,0 1-1,0 0 1,0-1 31,0 1-32,0 0 1,34-34 0,-34 33-16,33-33 15,-33 34-15,0 0 16,0-1-16,0 1 31,0 0-15,0-1-16,0 1 15,0 0-15,34-34 16,0 0 0,-68-34 109,34 0-110,0 1-15,-34 33 0,34-34 0,-33 34 16,33-34-16,0 1 0,0-1 0,-34 34 15,34-34-15,0 1 0,0-1 16,0 0 0,0 1-16,-34 33 0,1-34 0,33 0 15,0 1-15,0-1 16,0 0-16,-34 1 0,0-1 16,34 1-16,-33-1 0,33 0 0,0 1 15,0-1-15,0 0 0,-34 34 0,34-33 16,0-35-16,-34 35 0,34-1 15,-33 0-15,33 1 0,0-1 0,0 0 16,-34-33-16,0 0 16,34 33-16,0-33 0,-33 33 15,-1 0-15,34 1 0,-34-1 16,1 0-16,-1-33 0,0 34 16,34-1-16,0 0 0,0 1 15,0-1-15,0 0 16,0 1-16,0-1 0,0 0 15,0 1-15,-33 33 0,33-34 0,-34 0 16,34 1-16,0-1 16,0 0-16,0 1 15,0-1-15,0 0 16,0 1 0,0-1-1,0 0-15,0 1 0,0-1 16,0 0-1,0 1-15,0-1 16,0 0 0,0 1 15,0-1-31,0 1 16,-34 33 15,1 0-31,33 33 156,33 1-156,-33-1 16,0 1-1,34-34-15,-34 34 16,34-34-16,-34 33 0,0 1 47,33 0-47,1-34 15,-34 33 1,34 1 0,-34 0-16,0-1 15,0 1-15,0 0 16,0-1-16,0 1 16,33 0-16,-33-1 15,34 1-15,0-34 16,-34 34-16,0-1 15,0 1-15,0 0 0,0-1 16,33-33-16,-33 34 16,0 0-16,34-34 15,-34 33-15,0 1 0,34 0 0,-34-1 16,33 1 0,-33-1-16,0 1 0,0 0 15,0-1-15,0 1 0,0 0 0,34-1 16,-34 1-16,34 33 15,-34-33-15,33-34 0,-33 34 0,0 33 16,0-33-16,0 33 0,34-67 16,-34 34-16,34-1 0,-34 1 15,0 0-15,0-1 0,0 1 16,0 0-16,0-1 16,0 1-16,33-34 0,-33 34 15,0-1 1,0 1-16,0-1 15,0 1-15,0 0 16,34-34-16,-34 33 16,0 1-1,34-34 1,-34 34-16,0-1 16,0 1-16,0 0 0,0-1 15,0 1 1,0 0-16,0-1 15,0 1-15,0 0 0,0-1 32,0 1 218,0 0-235,0-1 1,0 1 0</inkml:trace>
  <inkml:trace contextRef="#ctx0" brushRef="#br0" timeOffset="8723.44">12724 11846 0,'0'-34'141,"0"1"-141,0-1 16,0 0-1,0 1-15,-34 33 0,34-34 16,0 0-16,-34 1 16,34-1-16,0 1 15,-33 33 1,33-34-16,-34 34 0,34-34 0,0 1 15,0-1-15,-34 0 16,1 34-16,33-33 16,0-1-16,-34 34 0,34-34 15,-34 34-15,34-33 0,0-1 16,-33 34-16,33-34 0,-34 1 16,34-1-16,0 0 0,-34 34 15,34-33-15,-33 33 0,33-34 16,0 0-1,-34 34-15,0 0 16,34-33-16,0-1 31,0 0-31,-33 34 47,33-33-47,-34-1 16,34 0-1,0 1 1,-33 33-16,-1 0 16,34-34-1,-34 34 17,34-34-32,0 1 15,0-1 1,-33 34-1,33-33-15,0-1 16,0 0 0,0 1-1,-34 33-15,34-34 16,0 0-16,0 1 16,0-1-1,-34 0-15,34 1 31,0-1-31,0 0 32,-33 34-32,-1 0 15,34-33 1,0-1 15,0 0-15,-34 34-1,1 0-15,33-33 32,0-1-1,0 0-15,-34 34-16,34-33 15,-34 33 16,34-34-15,-33 0-16,-1 34 47,34-33-47,-34-1 0,34 0 31,-33 34-31,33-33 16,-34-1-1,0 34-15,34-34 16,0 1 0,0-1-1,-33 34-15,-1 0 16,34-33-16,0-1 16,0 0 30,-34 34-46,34-33 0,-33-1 32,-1 0-17,34 1 32,-34 33-31,34-34-1,-33 0 1,33 1 31,-34 33-31,34-34 15,0 0-31,-34 34 15,1 0-15,33-33 47,-34-1-15,0 34-17,34-34 32,-33 34-47,-1 0 0,0 0 16,34-33-16,-33 33 31,33-34-15,-34 34-1,34-34 1,-34 34-1,1 0 17,33-33-17,-34 33 1,34-34 0,-34 34-16,1 0 15,-1 0 16,0 0-15,1-34 15,-1 1-31,0 33 16,1 0 15,-1 0-15,0 0 15,1 0 0,-1 0 1,0 0-17,1 0 16,-1 0 1,0 0-1,1 0-15,-1 0 15,0 0-16,34-34 32,0 0-31,-33 34-16,-1 0 47,0 0-32,1 0 1,-1 0 15,0 0-15,1 0 15,-1 0-31,1 0 47,33-33-47,-34 33 0,34-34 0,-34 34 63,1 0-63,-1 0 46,0 0-46,1 0 16,-1 0 0,0 0-1,1 0 1,-1 0 15,0 0-31,1 0 16,-1 0-16,0 0 15,1 0 1,-1 0-16,0 0 16,1 0-1,-1 0 1,0 0-16,1 0 16,-1 0-1,0 0 1,1 0-16,-1 0 15,0 0-15,1 0 32,-1 0-32,0 0 31,1 0-15,-1 0-1,0 0 32,1 0 0,-1 0-31,0 0-1,1 0 16,-1 0-15,0 0 0,1 0 15,-1 0-15,0 0 46,1 0-46,-1 0-1,0 0 17,1 0-17,-1 0 32,0 0-16,1 0 110,-1 0-47,0 0-79,1 0 63,-1 0-62,0 0 0,1 0 15,-1 0-15,0 0 15,1 0 31,-1 0 79,0 0-110,1 0-15,-1 0-1,1 0 1,-1 0 0,0 0 15,1 0-31,-1 0 16,0 0-1,1 0 1,33 34-16,-34-34 0,0 0 0,1 0 15,-1 0-15,0 0 16,1 0 0,-1 0-16,0 0 15,1 0-15,-1 0 32,0 0-32,1 0 15,-1 0 16,0 0-31,1 0 32,-1 0-32,34 33 15,-34-33 1,1 0 31</inkml:trace>
  <inkml:trace contextRef="#ctx0" brushRef="#br0" timeOffset="12084.11">3736 8514 0,'0'34'94,"0"0"-79,0-1-15,0 1 0,0-1 16,0 1-16,34 0 16,-34-1-1,0 1 1,0 0 0,0-1-16,0 1 15,0 0 1,0-1-16,33-33 0,1 34 15,-34 0-15,0-1 16,0 1 0,34 0-16,-34-1 31,0 1-31,0 0 16,0-1-16,0 1 0,33-34 15,-33 34 1,0-1-16,34-33 15,-34 34-15,0 33 16,0-33 0,34-34-16,-34 34 0,0-1 15,33-33-15,1 34 16,-34-1-16,0 1 16,0 0-16,34-34 0,-1 0 15,-33 33 1,0 1-16,0 0 0,0-1 15,0 1-15,34-34 16,-34 34-16,0-1 0,0 1 16,34 0-16,-34-1 0,0 1 15,0 0-15,0-1 16,33-33-16,-33 34 16,0 0-16,0-1 15,34 1-15,0 0 16,-34-1-16,0 1 0,0 0 15,0-1-15,0 1 0,0 0 16,33-1-16,-33 1 0,34-34 16,-34 67-16,0-33 0,0-1 15,0 1-15,0 0 0,0-1 0,34 1 16,-1 0-16,-33-1 0,0 1 16,34 0-16,-34-1 0,0 1 15,34-34-15,-34 34 16,33-34-16,-33 33 0,0 1 15,0 0-15,34-34 0,0 0 16,-34 33-16,0 1 16,33-34-16,-33 34 15,34-1-15,0 1 16,-34 0-16,0-1 16,33-33-16,1 34 15,-34 0-15,34-34 0,-34 33 16,0 1-16,33-34 15,-33 33-15,34-33 0,-34 34 16,0 0-16,34-34 16,-1 33-16,-33 1 15,34 0-15,-34-1 16,34 1 0,-1-34-1,-33 34 1,34-1-1,-34 1-15,34-34 0,-1 34 16,-33-1-16,34 1 16,0-34-1,-34 34-15,0-1 0,33 1 16,1 0 0,-34-1-16,34-33 15,-34 34-15,33-34 0,-33 34 0,34-34 16,0 33-16,-1 1 15,1-34-15,-34 34 16,34-1-16,-1-33 0,-33 34 16,0 0-16,34-34 0,-34 33 0,34-33 15,-1 0 1,1 34-16,-34-1 16,34-33-16,-1 0 15,1 0 32</inkml:trace>
  <inkml:trace contextRef="#ctx0" brushRef="#br0" timeOffset="15084.83">20903 6932 0,'0'34'109,"0"0"-93,0-1 0,0 1-16,0 0 15,0-1 1,0 1-16,34 0 15,-34-1-15,0 1 0,34 0 16,-34-1-16,0 1 16,0 0-16,0-1 0,0 1 15,33-34-15,-33 34 0,0-1 16,0 1-16,34 0 0,-34-1 16,0 1-1,0-1-15,0 1 16,34-34-16,-34 34 0,0-1 15,0 1 17,33 0-32,1-1 0,-34 1 15,34 0 1,-1-1-16,-33 1 16,0 0-1,0-1-15,0 1 16,34-34-16,0 34 15,-34-1 1,0 1-16,33-34 0,1 34 16,-34-1-16,34-33 15,-34 34 1,33 0-16,-33-1 16,34-33-16,-34 34 15,34-34-15,-34 34 0,0 33 16,33-67-16,1 34 0,-34-1 15,0 1 1,34-34-16,-1 33 0,-33 1 16,0 0-16,34-34 15,-34 33 1,34 1 0,-34 0-1,33-34-15,1 0 16,0 33-16,-34 1 15,33-34-15,-33 34 16,0-1-16,34-33 16,-34 34-16,34 0 15,-34-1-15,33 1 16,-33 0-16,34-34 16,-34 33-16,34 35 0,-1-1 15,1-33 1,-34-1-16,34 1 15,-34 0-15,33-1 0,1 1 16,-34 0-16,34-1 16,-1 1-1,-33-1-15,0 1 16,34-34-16,-34 34 16,0-1-16,34-33 15,-34 34-15,33-34 0,-33 34 31,34-34-15,-34 33-16,34-33 16,-34 34-16,0 0 15,33-34 1,-33 33-16,0 1 16,0 0-16,34-34 0,0 33 15,-34 1-15,0 0 16,0-1-16,0 1 15,33-34 1,-33 34-16,0-1 0,34-33 16,-34 34-1,34-34 1,-34 34-16,0-1 16,33-33-16,1 0 0,-34 34 31,0 0-16,34-34 32,-1 33-47,-33 1 141</inkml:trace>
  <inkml:trace contextRef="#ctx0" brushRef="#br0" timeOffset="17218.82">27703 6831 0,'34'0'78,"-1"34"-62,1-34-16,-34 34 0,34 33 15,-1-67-15,-33 34 16,68-34-16,-68 33 0,33 1 0,1-34 15,-34 34-15,34-34 0,-1 0 0,-33 33 16,34-33-16,-34 34 0,34-34 16,-34 34-16,33-34 0,-33 33 0,34-33 15,0 0-15,-1 34 0,-33 0 16,34-34 0,-34 33-16,34-33 0,-34 34 0,0 0 15,33-34-15,1 67 0,0-33 16,-1-1-16,1 1 0,-34 0 15,34-1-15,-1 1 0,1-1 16,-34 1-16,34 0 0,-1-1 16,-33 1-16,34-34 0,-34 34 15,34-1-15,-34 1 0,33-34 16,-33 34-16,0-1 0,34-33 0,-34 34 16,34-34-16,-34 34 0,33-1 15,-33 1 1,34-34-16,-34 34 15,34-1-15,-34 1 16,33-34 0,-33 34-16,34-34 15,-34 33-15,0 1 16,0 0 0,34-1-16,-34 1 0,33-34 15,-33 34-15,0-1 0,34 1 16,0 0-16,-34-1 15,33-33-15,-33 34 0,34-1 16,-1 1-16,1 0 16,-34-1-16,0 1 15,34-34-15,-34 34 16,33-1-16,-33 1 16,34 0-16,0-34 15,-34 33-15,0 1 16,0 0-16,33-34 15,1 0-15,-34 33 16,0 1-16,34-34 31,-34 34-31,33-1 16,-33 1 0,0 0-1,0-1 1,0 1-16,0 0 15,34-34 1,-34 33-16,0 1 31,0 0-31,34-34 16,-34 33 0,0 1-1,0 0 16,0-1-31,0 1 16,33-34 0,-33 33-1,0 1-15,0 0 32,34-34-32,-34 33 15,0 1-15,0 0 16,0-1-1,0 1 1,0 0 0,0-1-16,0 1 15,34-34-15,-34 34 16,33-34-16,-33 33 16,0 1-1,0 0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1-11-01T19:45:51.9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505 16188 0</inkml:trace>
  <inkml:trace contextRef="#ctx0" brushRef="#br0" timeOffset="1258.54">22788 13899 0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C54B7-24D9-4C1E-82B6-1AC0B45118B7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5D9EE-01AE-4FC1-AAEA-42C5D272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84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a%2B/K%2B-ATPase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Ouabain" TargetMode="External"/><Relationship Id="rId4" Type="http://schemas.openxmlformats.org/officeDocument/2006/relationships/hyperlink" Target="https://en.wikipedia.org/wiki/Potassium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dynamics system is originated in the dynamics in physics but now it’s used everywhere in biology and engineering. </a:t>
            </a:r>
          </a:p>
          <a:p>
            <a:endParaRPr lang="en-US"/>
          </a:p>
          <a:p>
            <a:r>
              <a:rPr lang="en-US"/>
              <a:t>I hope you also have this view of dynamic system after the review section. “neurons or population of neurons move as orbits in a huge phase space”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5D9EE-01AE-4FC1-AAEA-42C5D27291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is the fixed point of this system? </a:t>
            </a:r>
          </a:p>
          <a:p>
            <a:endParaRPr lang="en-US"/>
          </a:p>
          <a:p>
            <a:r>
              <a:rPr lang="en-US"/>
              <a:t>Is it stable? From the vector field? </a:t>
            </a:r>
          </a:p>
          <a:p>
            <a:endParaRPr lang="en-US"/>
          </a:p>
          <a:p>
            <a:r>
              <a:rPr lang="en-US"/>
              <a:t>What’s the flow looked like?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5D9EE-01AE-4FC1-AAEA-42C5D27291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11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kind of fix point is it? </a:t>
            </a:r>
          </a:p>
          <a:p>
            <a:r>
              <a:rPr lang="en-US"/>
              <a:t>Depending on the I current?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5D9EE-01AE-4FC1-AAEA-42C5D27291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85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See the board. </a:t>
            </a:r>
          </a:p>
          <a:p>
            <a:r>
              <a:rPr lang="en-US"/>
              <a:t>Blue line will be moved up and down by the input current.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5D9EE-01AE-4FC1-AAEA-42C5D27291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96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connects so many fields and it’s brilliant in so many ways. </a:t>
            </a:r>
          </a:p>
          <a:p>
            <a:r>
              <a:rPr lang="en-US"/>
              <a:t>Biophysics,</a:t>
            </a:r>
          </a:p>
          <a:p>
            <a:r>
              <a:rPr lang="en-US"/>
              <a:t>Structural biology, protein structure</a:t>
            </a:r>
          </a:p>
          <a:p>
            <a:r>
              <a:rPr lang="en-US"/>
              <a:t>Dynamic system and math </a:t>
            </a:r>
          </a:p>
          <a:p>
            <a:r>
              <a:rPr lang="en-US"/>
              <a:t>Neuroscience !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5D9EE-01AE-4FC1-AAEA-42C5D272910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24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Na+/K+-ATPase"/>
              </a:rPr>
              <a:t>sodium–potassium pump</a:t>
            </a:r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which transports three sodium ions out of the cell and two potassium ions in.</a:t>
            </a:r>
          </a:p>
          <a:p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concentration of </a:t>
            </a:r>
            <a:r>
              <a:rPr lang="en-US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Potassium"/>
              </a:rPr>
              <a:t>potassium</a:t>
            </a:r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ions K</a:t>
            </a:r>
            <a:r>
              <a:rPr lang="en-US" b="0" i="0" baseline="3000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+</a:t>
            </a:r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inside the neuron is roughly 20-fold larger than the outside concentration, whereas the sodium concentration outside is roughly ninefold larger than inside.</a:t>
            </a:r>
          </a:p>
          <a:p>
            <a:endParaRPr lang="en-US" b="0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If the ion pumps are turned off by removing their energy source, or by adding an inhibitor such as </a:t>
            </a:r>
            <a:r>
              <a:rPr lang="en-US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Ouabain"/>
              </a:rPr>
              <a:t>ouabain</a:t>
            </a:r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the axon can still fire hundreds of thousands of action potentials before their amplitudes begin to decay significantly.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5D9EE-01AE-4FC1-AAEA-42C5D272910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39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https://www.physiologyweb.com/calculators/ghk_equation_calculator.html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5D9EE-01AE-4FC1-AAEA-42C5D272910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81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It’s used on nearly every level of physics and biology, so it’s pretty important toolkit in your pocket.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5D9EE-01AE-4FC1-AAEA-42C5D27291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80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https://problemsolvingwithpython.com/06-Plotting-with-Matplotlib/06.15-Quiver-and-Stream-Plots/</a:t>
            </a:r>
          </a:p>
          <a:p>
            <a:endParaRPr lang="en-US"/>
          </a:p>
          <a:p>
            <a:r>
              <a:rPr lang="en-US"/>
              <a:t>We will try to connect these two views in the following </a:t>
            </a:r>
          </a:p>
          <a:p>
            <a:endParaRPr lang="en-US"/>
          </a:p>
          <a:p>
            <a:r>
              <a:rPr lang="en-US"/>
              <a:t>Analysis view is used to “solve” the ODE usually numerically.</a:t>
            </a:r>
          </a:p>
          <a:p>
            <a:r>
              <a:rPr lang="en-US"/>
              <a:t>Geometric view is to provide intuition of why the system behave in this manner. (explain or understand) </a:t>
            </a:r>
          </a:p>
          <a:p>
            <a:endParaRPr lang="en-US"/>
          </a:p>
          <a:p>
            <a:r>
              <a:rPr lang="en-US"/>
              <a:t>Let’s try applying these method to some simple cases </a:t>
            </a:r>
          </a:p>
          <a:p>
            <a:endParaRPr lang="en-US"/>
          </a:p>
          <a:p>
            <a:r>
              <a:rPr lang="en-US"/>
              <a:t>After we have a model, how to understand it.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5D9EE-01AE-4FC1-AAEA-42C5D27291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72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1-D dynamic system could be Represented by a function on real line. </a:t>
            </a:r>
          </a:p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5D9EE-01AE-4FC1-AAEA-42C5D27291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8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/>
                  <a:t>What’s the effect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/>
                  <a:t> ?</a:t>
                </a:r>
              </a:p>
              <a:p>
                <a:r>
                  <a:rPr lang="en-US"/>
                  <a:t>        </a:t>
                </a:r>
                <a:r>
                  <a:rPr lang="en-US" err="1"/>
                  <a:t>Membraine</a:t>
                </a:r>
                <a:r>
                  <a:rPr lang="en-US"/>
                  <a:t> time constant etc. </a:t>
                </a:r>
              </a:p>
              <a:p>
                <a:endParaRPr lang="en-US"/>
              </a:p>
              <a:p>
                <a:r>
                  <a:rPr lang="en-US"/>
                  <a:t>What’s the meaning or effect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endParaRPr lang="en-US"/>
              </a:p>
              <a:p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/>
                  <a:t>What’s the effect of </a:t>
                </a:r>
                <a:r>
                  <a:rPr lang="en-US" b="0" i="0">
                    <a:latin typeface="Cambria Math" panose="02040503050406030204" pitchFamily="18" charset="0"/>
                  </a:rPr>
                  <a:t>𝑘</a:t>
                </a:r>
                <a:r>
                  <a:rPr lang="en-US"/>
                  <a:t> ?</a:t>
                </a:r>
              </a:p>
              <a:p>
                <a:r>
                  <a:rPr lang="en-US"/>
                  <a:t>        </a:t>
                </a:r>
                <a:r>
                  <a:rPr lang="en-US" err="1"/>
                  <a:t>Membraine</a:t>
                </a:r>
                <a:r>
                  <a:rPr lang="en-US"/>
                  <a:t> time constant etc. </a:t>
                </a:r>
              </a:p>
              <a:p>
                <a:endParaRPr lang="en-US"/>
              </a:p>
              <a:p>
                <a:r>
                  <a:rPr lang="en-US"/>
                  <a:t>What’s the meaning or effect of </a:t>
                </a:r>
                <a:r>
                  <a:rPr lang="en-US" b="0" i="0">
                    <a:latin typeface="Cambria Math" panose="02040503050406030204" pitchFamily="18" charset="0"/>
                  </a:rPr>
                  <a:t>𝑉_∗</a:t>
                </a:r>
                <a:endParaRPr lang="en-US"/>
              </a:p>
              <a:p>
                <a:endParaRPr lang="en-US"/>
              </a:p>
              <a:p>
                <a:endParaRPr lang="en-US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5D9EE-01AE-4FC1-AAEA-42C5D27291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26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5D9EE-01AE-4FC1-AAEA-42C5D27291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4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Next let’s talk about these motif and the math behind it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5D9EE-01AE-4FC1-AAEA-42C5D27291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76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Let’s try some example of 2D systems.</a:t>
            </a:r>
          </a:p>
          <a:p>
            <a:endParaRPr lang="en-US"/>
          </a:p>
          <a:p>
            <a:r>
              <a:rPr lang="en-US"/>
              <a:t>What is the fixed point of this system? </a:t>
            </a:r>
          </a:p>
          <a:p>
            <a:endParaRPr lang="en-US"/>
          </a:p>
          <a:p>
            <a:r>
              <a:rPr lang="en-US"/>
              <a:t>Is it stable? From the vector field? </a:t>
            </a:r>
          </a:p>
          <a:p>
            <a:endParaRPr lang="en-US"/>
          </a:p>
          <a:p>
            <a:r>
              <a:rPr lang="en-US"/>
              <a:t>From which direction x converge faster to the fix point? </a:t>
            </a:r>
          </a:p>
          <a:p>
            <a:endParaRPr lang="en-US"/>
          </a:p>
          <a:p>
            <a:r>
              <a:rPr lang="en-US"/>
              <a:t>What’s the flow looked like?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5D9EE-01AE-4FC1-AAEA-42C5D27291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01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Let’s try some example of 2D systems.</a:t>
            </a:r>
          </a:p>
          <a:p>
            <a:endParaRPr lang="en-US"/>
          </a:p>
          <a:p>
            <a:r>
              <a:rPr lang="en-US"/>
              <a:t>What is the fixed point of this system? </a:t>
            </a:r>
          </a:p>
          <a:p>
            <a:endParaRPr lang="en-US"/>
          </a:p>
          <a:p>
            <a:r>
              <a:rPr lang="en-US"/>
              <a:t>Is it stable? From the vector field? </a:t>
            </a:r>
          </a:p>
          <a:p>
            <a:endParaRPr lang="en-US"/>
          </a:p>
          <a:p>
            <a:r>
              <a:rPr lang="en-US"/>
              <a:t>From which direction x converge faster to the fix point? </a:t>
            </a:r>
          </a:p>
          <a:p>
            <a:endParaRPr lang="en-US"/>
          </a:p>
          <a:p>
            <a:r>
              <a:rPr lang="en-US"/>
              <a:t>What’s the flow looked like?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5D9EE-01AE-4FC1-AAEA-42C5D27291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14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90C9B0-233A-420A-82FD-630D2965E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48F1BA-90DD-4465-A31C-F51DD89D9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1503AB-956F-4C9C-AE36-077536A56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E35554-E9E2-4015-B74B-0BBE0475C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193BF6-81BE-49A9-B91C-6722F215E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16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4DA89B-4435-4379-9A46-8DC2DF9CE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21B6C67-32BA-44AD-880E-4D46443D9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CDCFF1-DABB-43B5-AEBF-1F8BF9FE2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842014-1652-4F13-BB98-CD8F0F69E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7CBC54-03EC-40F1-89B6-C4BC1AB1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82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211DB4C-886A-4CA9-89EB-92A8BB4702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BF0DF88-00D8-43F5-9C17-2363A9A15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649AC0-0483-4DC7-B908-2CC3AF7EE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DC6E10-4B29-4975-A5E0-E3BA7415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4F542F-738C-4FF0-8E40-9DA34CCB1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68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89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89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15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22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6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74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78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88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78DABB-9CEF-42B4-80E3-2A3EC4E4F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BFE554-1857-4968-AB7F-BEEC5E723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78F6F7-750D-4237-AD07-9BC424553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FD5A7D-FFBD-474A-9CC0-0FAD78AD0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32FC4A-3F01-46A6-B3D2-5F7D9A57B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13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73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25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0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8A7C0-3433-4004-AEB1-E319DCD0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62B32D-99C5-4175-9144-73E70FB72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EAFD77-69A3-4D22-942A-0F9BDE96E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E3296D-7298-4F0E-915A-84976F0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1EE5B5-4AF9-4782-949D-5B50EB63F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04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D145FB-D040-4DB8-B48C-C1C1ED71B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DD9BCF-1D4F-45CA-A69A-A3715ED75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0F43143-BBDE-4606-B264-CA6B10D93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DDF646-9ECD-4340-A07E-4FF3F778B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5C9A74-8D72-41D7-A661-E3B5CB5C4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A7F8B8-E10E-4ED3-B6AF-53F45733C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16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A27603-1E91-48CD-9889-1F95DC652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E87F1D-EA4D-45F8-97A7-53AA3A612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A357C8-1316-499B-9DA1-7393C71E5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8FC1D0-F533-4333-8AD6-5575F3A43E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3F89A36-6790-49DA-BF70-C4A3123D1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003626-6344-45CF-B30B-33729938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D64F190-EBD9-473B-B75D-BC5BA40F4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14EAF0B-7FC1-4076-A0B5-258249285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01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EC856E-3EEE-434E-B336-C4657B029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213F07D-9A61-4667-9081-5A3EB6133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988E2F1-0F76-43B9-9926-1596061BD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CEC733-BA30-42C6-A054-D059723C0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55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631B4E-39D4-4ED2-B5CC-81A70EA60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3D55F7-8426-43BA-8231-3E9DF12CF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62616F-E61E-4510-94A5-396744F1B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58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5B1AB5-4954-4A52-AD0B-D7EB55BB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6E0AE0-D8E5-4CD9-9264-5142325AE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FA64D5D-9281-411D-93B8-581FC8836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690018-A24F-4F0E-98A2-16A9D7694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F76553-58DD-4981-AB3C-DBD2DF7B8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DE51EA-3A33-4048-A8C4-9BAD734EA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1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5BFBD8-D738-480D-9B97-37EC5394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6EFD508-F382-4BA1-9D84-67E8E6A36C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52BF43-E564-45B9-9B2A-00C7321C0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C3B394-B78C-4320-A3D6-F7231A3B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92FE7E-A7DC-4792-9DE7-8F56FC36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191F65-020C-4BB9-A8BD-BDC6AD67A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8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3845C31-25F3-49AD-A48F-6DA7DA9E1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F30147-607B-4CBB-A00D-54212FA11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666DA7-B548-4A5E-8F15-6CC67C91A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C24151-6000-49A7-9A9A-8986A1999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5D5962-F963-4CE8-AF50-3444FF099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17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06F33-651E-4C38-892E-BA8A23E4208B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1D040-473A-4E50-AD6E-E2112BA6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65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customXml" Target="../ink/ink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customXml" Target="../ink/ink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64.png"/><Relationship Id="rId5" Type="http://schemas.openxmlformats.org/officeDocument/2006/relationships/customXml" Target="../ink/ink5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webm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9CBE3F-79A8-4F8F-88D9-DAD03D0D2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C6A977-7F24-40DB-B562-BA4C3421F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030" y="1209220"/>
            <a:ext cx="9147940" cy="2337238"/>
          </a:xfrm>
        </p:spPr>
        <p:txBody>
          <a:bodyPr anchor="b">
            <a:normAutofit/>
          </a:bodyPr>
          <a:lstStyle/>
          <a:p>
            <a:r>
              <a:rPr lang="en-US" altLang="zh-CN" sz="5600" dirty="0">
                <a:solidFill>
                  <a:srgbClr val="FFFFFF"/>
                </a:solidFill>
              </a:rPr>
              <a:t>Section 7 Dynamic System and Hodgkin-Huxley Model</a:t>
            </a:r>
            <a:endParaRPr lang="en-US" sz="5600" dirty="0">
              <a:solidFill>
                <a:srgbClr val="FFFFFF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55D2FF4-A526-4945-A66D-A6297C7C9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030" y="3605577"/>
            <a:ext cx="9147940" cy="1324303"/>
          </a:xfrm>
        </p:spPr>
        <p:txBody>
          <a:bodyPr anchor="t">
            <a:normAutofit/>
          </a:bodyPr>
          <a:lstStyle/>
          <a:p>
            <a:r>
              <a:rPr lang="en-US" altLang="zh-CN" sz="2000">
                <a:solidFill>
                  <a:srgbClr val="FFFFFF"/>
                </a:solidFill>
              </a:rPr>
              <a:t>Brief Conceptual Review and HW3</a:t>
            </a:r>
          </a:p>
          <a:p>
            <a:r>
              <a:rPr lang="en-US" sz="2000">
                <a:solidFill>
                  <a:srgbClr val="FFFFFF"/>
                </a:solidFill>
              </a:rPr>
              <a:t>Binxu Wang</a:t>
            </a:r>
          </a:p>
          <a:p>
            <a:r>
              <a:rPr lang="en-US" sz="2000">
                <a:solidFill>
                  <a:srgbClr val="FFFFFF"/>
                </a:solidFill>
              </a:rPr>
              <a:t>Nov. 1</a:t>
            </a:r>
            <a:r>
              <a:rPr lang="en-US" sz="2000" baseline="30000">
                <a:solidFill>
                  <a:srgbClr val="FFFFFF"/>
                </a:solidFill>
              </a:rPr>
              <a:t>st</a:t>
            </a:r>
            <a:r>
              <a:rPr lang="en-US" sz="2000">
                <a:solidFill>
                  <a:srgbClr val="FFFFFF"/>
                </a:solidFill>
              </a:rPr>
              <a:t> , 2021</a:t>
            </a:r>
          </a:p>
        </p:txBody>
      </p:sp>
      <p:sp>
        <p:nvSpPr>
          <p:cNvPr id="10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1869" y="2383077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4364" y="226546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4834" y="253720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053" y="2832967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72266" y="28039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3405" y="324249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831729"/>
            <a:ext cx="12188952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68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273E4A-D632-4635-B589-F8A8DF844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574"/>
            <a:ext cx="10515600" cy="1325563"/>
          </a:xfrm>
        </p:spPr>
        <p:txBody>
          <a:bodyPr/>
          <a:lstStyle/>
          <a:p>
            <a:r>
              <a:rPr lang="en-US"/>
              <a:t>First-order dynamics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34955A0-7DA8-4D63-B609-7A834E478C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5348" y="1424137"/>
                <a:ext cx="5756981" cy="506435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b="0" i="1">
                    <a:latin typeface="Candara" panose="020E0502030303020204" pitchFamily="34" charset="0"/>
                  </a:rPr>
                  <a:t>What is the flow of this system?</a:t>
                </a:r>
              </a:p>
              <a:p>
                <a:pPr marL="457200" lvl="1" indent="0">
                  <a:buNone/>
                </a:pPr>
                <a:endParaRPr lang="en-US" b="0" i="1">
                  <a:latin typeface="Candara" panose="020E0502030303020204" pitchFamily="34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  <a:p>
                <a:pPr lvl="1"/>
                <a:endParaRPr lang="en-US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𝑘𝑡</m:t>
                        </m:r>
                      </m:sup>
                    </m:sSup>
                  </m:oMath>
                </a14:m>
                <a:endParaRPr lang="en-US"/>
              </a:p>
              <a:p>
                <a:endParaRPr lang="en-US"/>
              </a:p>
              <a:p>
                <a:r>
                  <a:rPr lang="en-US"/>
                  <a:t>Examples:</a:t>
                </a:r>
              </a:p>
              <a:p>
                <a:pPr lvl="1"/>
                <a:r>
                  <a:rPr lang="en-US"/>
                  <a:t>I&amp;F Neurons without input </a:t>
                </a:r>
              </a:p>
              <a:p>
                <a:pPr lvl="2"/>
                <a:r>
                  <a:rPr lang="en-US"/>
                  <a:t>Decay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𝑟𝑒𝑠𝑡</m:t>
                        </m:r>
                      </m:sub>
                    </m:sSub>
                  </m:oMath>
                </a14:m>
                <a:r>
                  <a:rPr lang="en-US"/>
                  <a:t> </a:t>
                </a:r>
              </a:p>
              <a:p>
                <a:pPr lvl="1"/>
                <a:endParaRPr lang="en-US"/>
              </a:p>
              <a:p>
                <a:pPr lvl="1"/>
                <a:r>
                  <a:rPr lang="en-US"/>
                  <a:t>Channel dynamics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),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),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</a:t>
                </a:r>
              </a:p>
              <a:p>
                <a:pPr lvl="2"/>
                <a:r>
                  <a:rPr lang="en-US"/>
                  <a:t>chasing a moving target.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en-US"/>
                  <a:t> </a:t>
                </a:r>
              </a:p>
              <a:p>
                <a:pPr lvl="2"/>
                <a:endParaRPr lang="en-US"/>
              </a:p>
              <a:p>
                <a:pPr lvl="2"/>
                <a:endParaRPr lang="en-US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34955A0-7DA8-4D63-B609-7A834E478C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5348" y="1424137"/>
                <a:ext cx="5756981" cy="5064356"/>
              </a:xfrm>
              <a:blipFill>
                <a:blip r:embed="rId3"/>
                <a:stretch>
                  <a:fillRect l="-1587" t="-2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合 10">
            <a:extLst>
              <a:ext uri="{FF2B5EF4-FFF2-40B4-BE49-F238E27FC236}">
                <a16:creationId xmlns:a16="http://schemas.microsoft.com/office/drawing/2014/main" id="{C5D3E273-D76E-4026-97B1-972B8987BDE6}"/>
              </a:ext>
            </a:extLst>
          </p:cNvPr>
          <p:cNvGrpSpPr/>
          <p:nvPr/>
        </p:nvGrpSpPr>
        <p:grpSpPr>
          <a:xfrm>
            <a:off x="6652854" y="1269371"/>
            <a:ext cx="3332947" cy="1818751"/>
            <a:chOff x="6329458" y="1443757"/>
            <a:chExt cx="4253302" cy="1883962"/>
          </a:xfrm>
        </p:grpSpPr>
        <p:cxnSp>
          <p:nvCxnSpPr>
            <p:cNvPr id="4" name="直接箭头连接符 3">
              <a:extLst>
                <a:ext uri="{FF2B5EF4-FFF2-40B4-BE49-F238E27FC236}">
                  <a16:creationId xmlns:a16="http://schemas.microsoft.com/office/drawing/2014/main" id="{6BB6B3AD-FEF9-4DA8-8DF0-C58CF1E664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9458" y="2385737"/>
              <a:ext cx="4106165" cy="3854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FE7A62EE-6918-4ED1-ACE0-2184338EAAC2}"/>
                    </a:ext>
                  </a:extLst>
                </p:cNvPr>
                <p:cNvSpPr txBox="1"/>
                <p:nvPr/>
              </p:nvSpPr>
              <p:spPr>
                <a:xfrm>
                  <a:off x="7806813" y="1525739"/>
                  <a:ext cx="693538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FE7A62EE-6918-4ED1-ACE0-2184338EAA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6813" y="1525739"/>
                  <a:ext cx="693538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8989" r="-29213" b="-21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B190C5C0-1DFA-48BA-AE32-A1A0A938CA17}"/>
                    </a:ext>
                  </a:extLst>
                </p:cNvPr>
                <p:cNvSpPr txBox="1"/>
                <p:nvPr/>
              </p:nvSpPr>
              <p:spPr>
                <a:xfrm>
                  <a:off x="10288485" y="2385737"/>
                  <a:ext cx="294275" cy="5419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B190C5C0-1DFA-48BA-AE32-A1A0A938CA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8485" y="2385737"/>
                  <a:ext cx="294275" cy="541980"/>
                </a:xfrm>
                <a:prstGeom prst="rect">
                  <a:avLst/>
                </a:prstGeom>
                <a:blipFill>
                  <a:blip r:embed="rId5"/>
                  <a:stretch>
                    <a:fillRect r="-368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D144353A-CC32-4B48-93E6-12CE1A1D9E11}"/>
                </a:ext>
              </a:extLst>
            </p:cNvPr>
            <p:cNvCxnSpPr>
              <a:cxnSpLocks/>
            </p:cNvCxnSpPr>
            <p:nvPr/>
          </p:nvCxnSpPr>
          <p:spPr>
            <a:xfrm>
              <a:off x="6813755" y="1443757"/>
              <a:ext cx="3010017" cy="1883962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0A14184C-E294-4C7D-BCD3-B955E32DC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329" y="3179733"/>
            <a:ext cx="3413999" cy="338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75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1F6C29-6C54-4A90-9577-19FC2083C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Reformulation of the equations for gating variables.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D2F241B-7AD6-420C-8A03-BEDFB6465A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b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−(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/>
              </a:p>
              <a:p>
                <a:endParaRPr lang="en-US" b="0" i="1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den>
                    </m:f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d>
                  </m:oMath>
                </a14:m>
                <a:endParaRPr lang="en-US" b="0"/>
              </a:p>
              <a:p>
                <a:pPr lvl="1"/>
                <a:endParaRPr lang="en-US" b="0" i="1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b="0"/>
                  <a:t>Time constant of recovery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𝛼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𝛽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den>
                    </m:f>
                  </m:oMath>
                </a14:m>
                <a:endParaRPr lang="en-US" b="0" i="1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b="0"/>
                  <a:t>Equilibrium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den>
                    </m:f>
                  </m:oMath>
                </a14:m>
                <a:endParaRPr lang="en-US" b="0"/>
              </a:p>
              <a:p>
                <a:pPr lvl="1"/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D2F241B-7AD6-420C-8A03-BEDFB6465A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5658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54BA5A-5F88-4CE6-8FBF-C1FB27CF5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9318"/>
            <a:ext cx="4608871" cy="1325563"/>
          </a:xfrm>
        </p:spPr>
        <p:txBody>
          <a:bodyPr/>
          <a:lstStyle/>
          <a:p>
            <a:r>
              <a:rPr lang="en-US"/>
              <a:t>2-D Dynamic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A0D7113-0233-4EFD-98CD-50F6ABD980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825625"/>
                <a:ext cx="4608871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 b="0" i="1">
                  <a:latin typeface="Cambria Math" panose="02040503050406030204" pitchFamily="18" charset="0"/>
                </a:endParaRPr>
              </a:p>
              <a:p>
                <a:pPr lvl="1"/>
                <a:endParaRPr lang="en-US" b="0" i="1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/>
                  <a:t> usually nonlinear. </a:t>
                </a:r>
              </a:p>
              <a:p>
                <a:pPr lvl="1"/>
                <a:endParaRPr lang="en-US"/>
              </a:p>
              <a:p>
                <a:pPr lvl="1"/>
                <a:r>
                  <a:rPr lang="en-US"/>
                  <a:t>Vector field and flow on a plane! </a:t>
                </a:r>
              </a:p>
              <a:p>
                <a:pPr lvl="1"/>
                <a:endParaRPr lang="en-US"/>
              </a:p>
              <a:p>
                <a:pPr lvl="1"/>
                <a:r>
                  <a:rPr lang="en-US"/>
                  <a:t>Even complex dynamics have simple local motifs. </a:t>
                </a:r>
              </a:p>
              <a:p>
                <a:pPr lvl="1"/>
                <a:endParaRPr lang="en-US"/>
              </a:p>
              <a:p>
                <a:pPr lvl="1"/>
                <a:endParaRPr lang="en-US"/>
              </a:p>
              <a:p>
                <a:pPr lvl="1"/>
                <a:endParaRPr lang="en-US"/>
              </a:p>
              <a:p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A0D7113-0233-4EFD-98CD-50F6ABD980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825625"/>
                <a:ext cx="4608871" cy="43513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200" name="Picture 8">
            <a:extLst>
              <a:ext uri="{FF2B5EF4-FFF2-40B4-BE49-F238E27FC236}">
                <a16:creationId xmlns:a16="http://schemas.microsoft.com/office/drawing/2014/main" id="{38F76A85-38EC-4CB6-8394-562CA4948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0"/>
            <a:ext cx="6889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CE65289D-A66D-48F9-BEA0-AF56BA77A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0"/>
            <a:ext cx="6899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D511F760-6577-4784-A012-F1B3857F7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0"/>
            <a:ext cx="6899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5EBBF1C-2C2C-45EE-93EB-BEF1E079DE60}"/>
              </a:ext>
            </a:extLst>
          </p:cNvPr>
          <p:cNvSpPr/>
          <p:nvPr/>
        </p:nvSpPr>
        <p:spPr>
          <a:xfrm>
            <a:off x="8200105" y="1966451"/>
            <a:ext cx="1120876" cy="943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5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0.04674 0.1444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74 0.14444 L 0.11068 0.2129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68 0.21296 L 0.16341 0.353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3178DB-1C32-4F32-A87E-B0F62DD4B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Motifs of complex dynamics: Linear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BF84043-2D43-441F-99A6-F604937D2B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370095" cy="483081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/>
                  <a:t>2-D Linear system </a:t>
                </a:r>
                <a:endParaRPr lang="en-US" b="0" i="1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  <a:p>
                <a:pPr lvl="1"/>
                <a:endParaRPr lang="en-US"/>
              </a:p>
              <a:p>
                <a:pPr lvl="1"/>
                <a:r>
                  <a:rPr lang="en-US"/>
                  <a:t>Analytically solved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𝐴𝑡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endParaRPr lang="en-US"/>
              </a:p>
              <a:p>
                <a:pPr lvl="1"/>
                <a:endParaRPr lang="en-US"/>
              </a:p>
              <a:p>
                <a:pPr lvl="1"/>
                <a:r>
                  <a:rPr lang="en-US"/>
                  <a:t>Behavior fully classified. </a:t>
                </a:r>
              </a:p>
              <a:p>
                <a:pPr lvl="1"/>
                <a:endParaRPr lang="en-US"/>
              </a:p>
              <a:p>
                <a:r>
                  <a:rPr lang="en-US"/>
                  <a:t>Locally approximates nonlinear systems. </a:t>
                </a:r>
              </a:p>
              <a:p>
                <a:pPr lvl="1"/>
                <a:endParaRPr lang="en-US" b="0" i="1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/>
                  <a:t> is fixed point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BF84043-2D43-441F-99A6-F604937D2B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370095" cy="4830814"/>
              </a:xfrm>
              <a:blipFill>
                <a:blip r:embed="rId3"/>
                <a:stretch>
                  <a:fillRect l="-2045" t="-2774" r="-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DA6A9520-54A4-4777-830A-C1E9F4681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825626"/>
            <a:ext cx="6096000" cy="325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0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624402-3E45-46DF-AD39-C5EC79861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0217"/>
          </a:xfrm>
        </p:spPr>
        <p:txBody>
          <a:bodyPr/>
          <a:lstStyle/>
          <a:p>
            <a:r>
              <a:rPr lang="en-US"/>
              <a:t>2-D Linear System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EC37BF-63F5-414F-A295-6BFB8E6F2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04CE695-45A5-42DF-8AD3-79D782123A28}"/>
                  </a:ext>
                </a:extLst>
              </p:cNvPr>
              <p:cNvSpPr txBox="1"/>
              <p:nvPr/>
            </p:nvSpPr>
            <p:spPr>
              <a:xfrm>
                <a:off x="838200" y="953729"/>
                <a:ext cx="1865671" cy="552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04CE695-45A5-42DF-8AD3-79D782123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953729"/>
                <a:ext cx="1865671" cy="5524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D9BCCDC-84EA-4DB4-B3A9-D96D2E5EDEF5}"/>
                  </a:ext>
                </a:extLst>
              </p:cNvPr>
              <p:cNvSpPr txBox="1"/>
              <p:nvPr/>
            </p:nvSpPr>
            <p:spPr>
              <a:xfrm>
                <a:off x="3044708" y="916384"/>
                <a:ext cx="1527292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=−2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D9BCCDC-84EA-4DB4-B3A9-D96D2E5ED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4708" y="916384"/>
                <a:ext cx="1527292" cy="710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60" name="Picture 12">
            <a:extLst>
              <a:ext uri="{FF2B5EF4-FFF2-40B4-BE49-F238E27FC236}">
                <a16:creationId xmlns:a16="http://schemas.microsoft.com/office/drawing/2014/main" id="{F5D4DF7F-D99D-4B5D-A39C-2A57294B5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83" y="1746966"/>
            <a:ext cx="5078228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75348A52-2916-49FF-A032-A9D7EB6D8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428" y="1746966"/>
            <a:ext cx="5078228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7D237C3-94C7-4EB7-BFAB-177F29902C7E}"/>
              </a:ext>
            </a:extLst>
          </p:cNvPr>
          <p:cNvSpPr txBox="1"/>
          <p:nvPr/>
        </p:nvSpPr>
        <p:spPr>
          <a:xfrm>
            <a:off x="6849792" y="1416964"/>
            <a:ext cx="2910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Attractor</a:t>
            </a:r>
          </a:p>
        </p:txBody>
      </p:sp>
    </p:spTree>
    <p:extLst>
      <p:ext uri="{BB962C8B-B14F-4D97-AF65-F5344CB8AC3E}">
        <p14:creationId xmlns:p14="http://schemas.microsoft.com/office/powerpoint/2010/main" val="1655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624402-3E45-46DF-AD39-C5EC79861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0217"/>
          </a:xfrm>
        </p:spPr>
        <p:txBody>
          <a:bodyPr/>
          <a:lstStyle/>
          <a:p>
            <a:r>
              <a:rPr lang="en-US"/>
              <a:t>2-D Linear System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EC37BF-63F5-414F-A295-6BFB8E6F2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04CE695-45A5-42DF-8AD3-79D782123A28}"/>
                  </a:ext>
                </a:extLst>
              </p:cNvPr>
              <p:cNvSpPr txBox="1"/>
              <p:nvPr/>
            </p:nvSpPr>
            <p:spPr>
              <a:xfrm>
                <a:off x="838200" y="953729"/>
                <a:ext cx="1865671" cy="559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04CE695-45A5-42DF-8AD3-79D782123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953729"/>
                <a:ext cx="1865671" cy="5598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D9BCCDC-84EA-4DB4-B3A9-D96D2E5EDEF5}"/>
                  </a:ext>
                </a:extLst>
              </p:cNvPr>
              <p:cNvSpPr txBox="1"/>
              <p:nvPr/>
            </p:nvSpPr>
            <p:spPr>
              <a:xfrm>
                <a:off x="3044708" y="916384"/>
                <a:ext cx="1527292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+0.5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D9BCCDC-84EA-4DB4-B3A9-D96D2E5ED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4708" y="916384"/>
                <a:ext cx="1527292" cy="710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07D237C3-94C7-4EB7-BFAB-177F29902C7E}"/>
              </a:ext>
            </a:extLst>
          </p:cNvPr>
          <p:cNvSpPr txBox="1"/>
          <p:nvPr/>
        </p:nvSpPr>
        <p:spPr>
          <a:xfrm>
            <a:off x="7115263" y="1416964"/>
            <a:ext cx="2910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err="1"/>
              <a:t>Repellor</a:t>
            </a:r>
            <a:endParaRPr lang="en-US" b="1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9E5FA05-D9F7-4416-B92B-32016859F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428" y="1746966"/>
            <a:ext cx="5078228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67F75DB2-2243-43C5-9E05-0999BD2BB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83" y="1746966"/>
            <a:ext cx="5078228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38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624402-3E45-46DF-AD39-C5EC79861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0217"/>
          </a:xfrm>
        </p:spPr>
        <p:txBody>
          <a:bodyPr/>
          <a:lstStyle/>
          <a:p>
            <a:r>
              <a:rPr lang="en-US"/>
              <a:t>2-D Linear System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EC37BF-63F5-414F-A295-6BFB8E6F2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8D28F43-6416-4338-92CD-D5712D983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94" y="1746967"/>
            <a:ext cx="5078228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04CE695-45A5-42DF-8AD3-79D782123A28}"/>
                  </a:ext>
                </a:extLst>
              </p:cNvPr>
              <p:cNvSpPr txBox="1"/>
              <p:nvPr/>
            </p:nvSpPr>
            <p:spPr>
              <a:xfrm>
                <a:off x="838200" y="953729"/>
                <a:ext cx="1865671" cy="552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04CE695-45A5-42DF-8AD3-79D782123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953729"/>
                <a:ext cx="1865671" cy="5524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D9BCCDC-84EA-4DB4-B3A9-D96D2E5EDEF5}"/>
                  </a:ext>
                </a:extLst>
              </p:cNvPr>
              <p:cNvSpPr txBox="1"/>
              <p:nvPr/>
            </p:nvSpPr>
            <p:spPr>
              <a:xfrm>
                <a:off x="3044708" y="916384"/>
                <a:ext cx="1527292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D9BCCDC-84EA-4DB4-B3A9-D96D2E5ED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4708" y="916384"/>
                <a:ext cx="1527292" cy="7101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>
            <a:extLst>
              <a:ext uri="{FF2B5EF4-FFF2-40B4-BE49-F238E27FC236}">
                <a16:creationId xmlns:a16="http://schemas.microsoft.com/office/drawing/2014/main" id="{4315862F-6CB5-4610-A884-B393AD23F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132" y="1746966"/>
            <a:ext cx="5078228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FC6DC13-4422-42C3-AFB8-7C0FA99C7563}"/>
              </a:ext>
            </a:extLst>
          </p:cNvPr>
          <p:cNvSpPr txBox="1"/>
          <p:nvPr/>
        </p:nvSpPr>
        <p:spPr>
          <a:xfrm>
            <a:off x="6849792" y="1416964"/>
            <a:ext cx="2910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Saddle</a:t>
            </a:r>
          </a:p>
        </p:txBody>
      </p:sp>
    </p:spTree>
    <p:extLst>
      <p:ext uri="{BB962C8B-B14F-4D97-AF65-F5344CB8AC3E}">
        <p14:creationId xmlns:p14="http://schemas.microsoft.com/office/powerpoint/2010/main" val="108199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624402-3E45-46DF-AD39-C5EC79861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0217"/>
          </a:xfrm>
        </p:spPr>
        <p:txBody>
          <a:bodyPr/>
          <a:lstStyle/>
          <a:p>
            <a:r>
              <a:rPr lang="en-US"/>
              <a:t>2-D Linear System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EC37BF-63F5-414F-A295-6BFB8E6F2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04CE695-45A5-42DF-8AD3-79D782123A28}"/>
                  </a:ext>
                </a:extLst>
              </p:cNvPr>
              <p:cNvSpPr txBox="1"/>
              <p:nvPr/>
            </p:nvSpPr>
            <p:spPr>
              <a:xfrm>
                <a:off x="838200" y="953729"/>
                <a:ext cx="1865671" cy="552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04CE695-45A5-42DF-8AD3-79D782123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953729"/>
                <a:ext cx="1865671" cy="5524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D9BCCDC-84EA-4DB4-B3A9-D96D2E5EDEF5}"/>
                  </a:ext>
                </a:extLst>
              </p:cNvPr>
              <p:cNvSpPr txBox="1"/>
              <p:nvPr/>
            </p:nvSpPr>
            <p:spPr>
              <a:xfrm>
                <a:off x="3044708" y="916384"/>
                <a:ext cx="1527292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D9BCCDC-84EA-4DB4-B3A9-D96D2E5ED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4708" y="916384"/>
                <a:ext cx="1527292" cy="7101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>
            <a:extLst>
              <a:ext uri="{FF2B5EF4-FFF2-40B4-BE49-F238E27FC236}">
                <a16:creationId xmlns:a16="http://schemas.microsoft.com/office/drawing/2014/main" id="{7AFD4991-D203-4FD8-A37A-AED7CC5C3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94" y="1746966"/>
            <a:ext cx="5078228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195B56CB-2645-46DF-8687-466BDD792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52" y="1746966"/>
            <a:ext cx="5078228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C003511-EEBC-40DC-B4B1-FF4977A45722}"/>
              </a:ext>
            </a:extLst>
          </p:cNvPr>
          <p:cNvSpPr txBox="1"/>
          <p:nvPr/>
        </p:nvSpPr>
        <p:spPr>
          <a:xfrm>
            <a:off x="6849792" y="1416964"/>
            <a:ext cx="2910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Center</a:t>
            </a:r>
          </a:p>
        </p:txBody>
      </p:sp>
    </p:spTree>
    <p:extLst>
      <p:ext uri="{BB962C8B-B14F-4D97-AF65-F5344CB8AC3E}">
        <p14:creationId xmlns:p14="http://schemas.microsoft.com/office/powerpoint/2010/main" val="316259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624402-3E45-46DF-AD39-C5EC79861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53729"/>
          </a:xfrm>
        </p:spPr>
        <p:txBody>
          <a:bodyPr/>
          <a:lstStyle/>
          <a:p>
            <a:r>
              <a:rPr lang="en-US"/>
              <a:t>2-D Linear System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EC37BF-63F5-414F-A295-6BFB8E6F2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04CE695-45A5-42DF-8AD3-79D782123A28}"/>
                  </a:ext>
                </a:extLst>
              </p:cNvPr>
              <p:cNvSpPr txBox="1"/>
              <p:nvPr/>
            </p:nvSpPr>
            <p:spPr>
              <a:xfrm>
                <a:off x="838200" y="953729"/>
                <a:ext cx="2206508" cy="55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−0.5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04CE695-45A5-42DF-8AD3-79D782123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953729"/>
                <a:ext cx="2206508" cy="5543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D9BCCDC-84EA-4DB4-B3A9-D96D2E5EDEF5}"/>
                  </a:ext>
                </a:extLst>
              </p:cNvPr>
              <p:cNvSpPr txBox="1"/>
              <p:nvPr/>
            </p:nvSpPr>
            <p:spPr>
              <a:xfrm>
                <a:off x="3516656" y="892930"/>
                <a:ext cx="1527292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−0.1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−0.5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D9BCCDC-84EA-4DB4-B3A9-D96D2E5ED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656" y="892930"/>
                <a:ext cx="1527292" cy="710194"/>
              </a:xfrm>
              <a:prstGeom prst="rect">
                <a:avLst/>
              </a:prstGeom>
              <a:blipFill>
                <a:blip r:embed="rId3"/>
                <a:stretch>
                  <a:fillRect r="-7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>
            <a:extLst>
              <a:ext uri="{FF2B5EF4-FFF2-40B4-BE49-F238E27FC236}">
                <a16:creationId xmlns:a16="http://schemas.microsoft.com/office/drawing/2014/main" id="{929CEB97-0637-4F27-92D0-E8ED9807F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10" y="1626578"/>
            <a:ext cx="5199713" cy="515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24A1390-DEB2-4C6E-93BD-0210BBD92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43" y="1624120"/>
            <a:ext cx="5199713" cy="515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06E5357-3C30-4CAF-A260-8D55896F612B}"/>
              </a:ext>
            </a:extLst>
          </p:cNvPr>
          <p:cNvSpPr txBox="1"/>
          <p:nvPr/>
        </p:nvSpPr>
        <p:spPr>
          <a:xfrm>
            <a:off x="7157884" y="1219200"/>
            <a:ext cx="2910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Stable Spiral</a:t>
            </a:r>
          </a:p>
        </p:txBody>
      </p:sp>
    </p:spTree>
    <p:extLst>
      <p:ext uri="{BB962C8B-B14F-4D97-AF65-F5344CB8AC3E}">
        <p14:creationId xmlns:p14="http://schemas.microsoft.com/office/powerpoint/2010/main" val="23699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2C05B8-E212-4529-BD48-9C36EA534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Eigenvalue is the Key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F0AF696-F8EC-46A9-8E95-AEA0555CFC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6260690" cy="4801317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Real eigenvalues</a:t>
                </a:r>
              </a:p>
              <a:p>
                <a:pPr lvl="1"/>
                <a:r>
                  <a:rPr lang="en-US"/>
                  <a:t>Attractor: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&lt;0,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endParaRPr lang="en-US" b="0"/>
              </a:p>
              <a:p>
                <a:pPr lvl="1"/>
                <a:r>
                  <a:rPr lang="en-US" err="1"/>
                  <a:t>Repeller</a:t>
                </a:r>
                <a:r>
                  <a:rPr lang="en-US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&gt;0,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/>
              </a:p>
              <a:p>
                <a:pPr lvl="1"/>
                <a:r>
                  <a:rPr lang="en-US"/>
                  <a:t>Saddle: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&lt;0,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/>
              </a:p>
              <a:p>
                <a:endParaRPr lang="en-US"/>
              </a:p>
              <a:p>
                <a:r>
                  <a:rPr lang="en-US"/>
                  <a:t>Complex eigenvalues</a:t>
                </a:r>
              </a:p>
              <a:p>
                <a:pPr lvl="1"/>
                <a:r>
                  <a:rPr lang="en-US"/>
                  <a:t>Center: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𝑏𝑖</m:t>
                    </m:r>
                  </m:oMath>
                </a14:m>
                <a:endParaRPr lang="en-US"/>
              </a:p>
              <a:p>
                <a:pPr lvl="1"/>
                <a:r>
                  <a:rPr lang="en-US"/>
                  <a:t>Stable Spiral: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𝑏𝑖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endParaRPr lang="en-US"/>
              </a:p>
              <a:p>
                <a:pPr lvl="1"/>
                <a:r>
                  <a:rPr lang="en-US"/>
                  <a:t>Unstable Spiral: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𝑏𝑖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F0AF696-F8EC-46A9-8E95-AEA0555CFC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6260690" cy="4801317"/>
              </a:xfrm>
              <a:blipFill>
                <a:blip r:embed="rId2"/>
                <a:stretch>
                  <a:fillRect l="-1753" t="-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BF29D44B-CF4E-4BF5-B9B4-D5B5A5C98E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22217" y="4597041"/>
                <a:ext cx="5669783" cy="13255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Sufficient and necessary condition for asymptotic stability of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𝐴𝑋</m:t>
                    </m:r>
                  </m:oMath>
                </a14:m>
                <a:endParaRPr lang="en-US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𝑅𝑒𝑎𝑙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/>
                  <a:t> for all eigenvalue.</a:t>
                </a:r>
              </a:p>
            </p:txBody>
          </p:sp>
        </mc:Choice>
        <mc:Fallback xmlns="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BF29D44B-CF4E-4BF5-B9B4-D5B5A5C98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217" y="4597041"/>
                <a:ext cx="5669783" cy="1325563"/>
              </a:xfrm>
              <a:prstGeom prst="rect">
                <a:avLst/>
              </a:prstGeom>
              <a:blipFill>
                <a:blip r:embed="rId3"/>
                <a:stretch>
                  <a:fillRect l="-1935" t="-7339" r="-1290" b="-5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14">
            <a:extLst>
              <a:ext uri="{FF2B5EF4-FFF2-40B4-BE49-F238E27FC236}">
                <a16:creationId xmlns:a16="http://schemas.microsoft.com/office/drawing/2014/main" id="{9B5DC3EE-83CD-4104-AFB8-AC66B081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48" y="0"/>
            <a:ext cx="2180695" cy="216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9034688-C275-4453-83CF-8CC52A30A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591" y="0"/>
            <a:ext cx="2180695" cy="216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3714ADB-9994-4627-9090-15473928A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48" y="2161005"/>
            <a:ext cx="2180695" cy="216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AD6DF70-C6A0-43CA-8CB0-C6C1750E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591" y="2161005"/>
            <a:ext cx="2180695" cy="216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65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D3ACE-7978-4242-A467-C8E0E6FDD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Review Contents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BAF1F1-AF2D-4306-81E8-8A97F383F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Dynamic system analysis and stability 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r>
              <a:rPr lang="en-US"/>
              <a:t>Biophysics of Membrane and H-H model.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7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54BA5A-5F88-4CE6-8FBF-C1FB27CF5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17" y="119318"/>
            <a:ext cx="4921555" cy="1325563"/>
          </a:xfrm>
        </p:spPr>
        <p:txBody>
          <a:bodyPr>
            <a:normAutofit fontScale="90000"/>
          </a:bodyPr>
          <a:lstStyle/>
          <a:p>
            <a:r>
              <a:rPr lang="en-US"/>
              <a:t>Locally Analysis of 2-D Nonlinear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A0D7113-0233-4EFD-98CD-50F6ABD980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825625"/>
                <a:ext cx="4608871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 b="0" i="1">
                  <a:latin typeface="Cambria Math" panose="02040503050406030204" pitchFamily="18" charset="0"/>
                </a:endParaRPr>
              </a:p>
              <a:p>
                <a:pPr lvl="1"/>
                <a:endParaRPr lang="en-US" b="0" i="1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/>
                  <a:t> usually nonlinear. </a:t>
                </a:r>
              </a:p>
              <a:p>
                <a:pPr lvl="1"/>
                <a:endParaRPr lang="en-US"/>
              </a:p>
              <a:p>
                <a:pPr lvl="1"/>
                <a:r>
                  <a:rPr lang="en-US"/>
                  <a:t>Vector field and flow on a plane! </a:t>
                </a:r>
              </a:p>
              <a:p>
                <a:pPr lvl="1"/>
                <a:endParaRPr lang="en-US"/>
              </a:p>
              <a:p>
                <a:pPr lvl="1"/>
                <a:r>
                  <a:rPr lang="en-US"/>
                  <a:t>Even complex dynamics have simple local motifs. </a:t>
                </a:r>
              </a:p>
              <a:p>
                <a:pPr lvl="1"/>
                <a:endParaRPr lang="en-US"/>
              </a:p>
              <a:p>
                <a:pPr lvl="1"/>
                <a:endParaRPr lang="en-US"/>
              </a:p>
              <a:p>
                <a:pPr lvl="1"/>
                <a:endParaRPr lang="en-US"/>
              </a:p>
              <a:p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A0D7113-0233-4EFD-98CD-50F6ABD980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825625"/>
                <a:ext cx="4608871" cy="43513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200" name="Picture 8">
            <a:extLst>
              <a:ext uri="{FF2B5EF4-FFF2-40B4-BE49-F238E27FC236}">
                <a16:creationId xmlns:a16="http://schemas.microsoft.com/office/drawing/2014/main" id="{38F76A85-38EC-4CB6-8394-562CA4948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0"/>
            <a:ext cx="6889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CE65289D-A66D-48F9-BEA0-AF56BA77A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0"/>
            <a:ext cx="6899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D511F760-6577-4784-A012-F1B3857F7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0"/>
            <a:ext cx="6899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5EBBF1C-2C2C-45EE-93EB-BEF1E079DE60}"/>
              </a:ext>
            </a:extLst>
          </p:cNvPr>
          <p:cNvSpPr/>
          <p:nvPr/>
        </p:nvSpPr>
        <p:spPr>
          <a:xfrm>
            <a:off x="8200105" y="1966451"/>
            <a:ext cx="1120876" cy="943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5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0.04674 0.1444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74 0.14444 L 0.11068 0.2129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68 0.21296 L 0.16341 0.353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D40B4-FB49-4AA2-8B3C-BCBF340AA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</a:t>
            </a:r>
            <a:r>
              <a:rPr lang="en-US" err="1"/>
              <a:t>FitzHugh</a:t>
            </a:r>
            <a:r>
              <a:rPr lang="en-US"/>
              <a:t>-Nagumo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4EFC2F7-C1D7-4DC6-BFD5-C95E4B41AB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𝑑𝑊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=0.08(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+0.7−0.8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  <a:p>
                <a:endParaRPr lang="en-US"/>
              </a:p>
              <a:p>
                <a:r>
                  <a:rPr lang="en-US"/>
                  <a:t>Note the 0.08</a:t>
                </a:r>
              </a:p>
              <a:p>
                <a:pPr lvl="1"/>
                <a:r>
                  <a:rPr lang="en-US"/>
                  <a:t>What that mean for the vector field? Dynamics?</a:t>
                </a:r>
              </a:p>
              <a:p>
                <a:pPr lvl="1"/>
                <a:r>
                  <a:rPr lang="en-US"/>
                  <a:t>Great speed / time scale difference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4EFC2F7-C1D7-4DC6-BFD5-C95E4B41AB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541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B57DA2-5A10-48F8-9BF1-C42F9CE3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Nullcline for Qualitative Analysis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E29C24-1403-4E58-8A9C-6F479E981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422EA98-265B-4DE7-B3AD-9C132054F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088" y="1779722"/>
            <a:ext cx="7114494" cy="50782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91B13C6-4C12-4FB3-B68A-2935CC8E21B6}"/>
                  </a:ext>
                </a:extLst>
              </p14:cNvPr>
              <p14:cNvContentPartPr/>
              <p14:nvPr/>
            </p14:nvContentPartPr>
            <p14:xfrm>
              <a:off x="3235320" y="3452760"/>
              <a:ext cx="1648440" cy="1345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91B13C6-4C12-4FB3-B68A-2935CC8E21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25960" y="3443400"/>
                <a:ext cx="1667160" cy="136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7330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E1B760-1AFE-41CA-B117-8052FA216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800"/>
              <a:t>Mystery of Spiking: </a:t>
            </a:r>
            <a:r>
              <a:rPr lang="en-US" sz="4800"/>
              <a:t>How can a constant input generate oscillatory response?!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9DCEEAA-6A79-4F1B-B002-D1433445E0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Limit cycle is the answer! Only exist in nonlinear system &gt; 2D. </a:t>
            </a:r>
          </a:p>
          <a:p>
            <a:r>
              <a:rPr lang="en-US"/>
              <a:t>No limit cycle in 1-D system, need to manual reset. </a:t>
            </a:r>
          </a:p>
        </p:txBody>
      </p:sp>
    </p:spTree>
    <p:extLst>
      <p:ext uri="{BB962C8B-B14F-4D97-AF65-F5344CB8AC3E}">
        <p14:creationId xmlns:p14="http://schemas.microsoft.com/office/powerpoint/2010/main" val="17927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B623E8-ACD0-45AA-A66A-081ACC405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9EA521A4-8BCC-4B39-B722-AF251B782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10652"/>
            <a:ext cx="5894722" cy="584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6715E643-697B-4E0E-8DC5-2823A8E06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10651"/>
            <a:ext cx="5894722" cy="584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8A43369-77CF-4B12-8A74-3984EA706CEF}"/>
              </a:ext>
            </a:extLst>
          </p:cNvPr>
          <p:cNvSpPr txBox="1"/>
          <p:nvPr/>
        </p:nvSpPr>
        <p:spPr>
          <a:xfrm>
            <a:off x="580103" y="365125"/>
            <a:ext cx="488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Vector field without Spike / Limit Cycle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741268-F11B-4A03-8012-509B35A2C405}"/>
              </a:ext>
            </a:extLst>
          </p:cNvPr>
          <p:cNvSpPr txBox="1"/>
          <p:nvPr/>
        </p:nvSpPr>
        <p:spPr>
          <a:xfrm>
            <a:off x="6467168" y="327785"/>
            <a:ext cx="488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Vector field with Spike / Limit Cycle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70AF768-1B03-41C2-82BD-04FCCE3FE4B8}"/>
                  </a:ext>
                </a:extLst>
              </p14:cNvPr>
              <p14:cNvContentPartPr/>
              <p14:nvPr/>
            </p14:nvContentPartPr>
            <p14:xfrm>
              <a:off x="1344960" y="2459160"/>
              <a:ext cx="9367560" cy="2302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70AF768-1B03-41C2-82BD-04FCCE3FE4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5600" y="2449800"/>
                <a:ext cx="9386280" cy="232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1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C2C8A4-1DA8-4A20-BB1A-3CE01ACAA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15348" cy="1325563"/>
          </a:xfrm>
        </p:spPr>
        <p:txBody>
          <a:bodyPr/>
          <a:lstStyle/>
          <a:p>
            <a:r>
              <a:rPr lang="en-US"/>
              <a:t>Proof Our Intuition by Simulation</a:t>
            </a:r>
          </a:p>
        </p:txBody>
      </p:sp>
      <p:pic>
        <p:nvPicPr>
          <p:cNvPr id="4" name="FN_bifurcate">
            <a:hlinkClick r:id="" action="ppaction://media"/>
            <a:extLst>
              <a:ext uri="{FF2B5EF4-FFF2-40B4-BE49-F238E27FC236}">
                <a16:creationId xmlns:a16="http://schemas.microsoft.com/office/drawing/2014/main" id="{D76AA6E5-4585-4888-8A37-3EC094C316C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0794" y="1027906"/>
            <a:ext cx="7091206" cy="531792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73139B3-0F50-4D75-839B-BA97C0476525}"/>
                  </a:ext>
                </a:extLst>
              </p14:cNvPr>
              <p14:cNvContentPartPr/>
              <p14:nvPr/>
            </p14:nvContentPartPr>
            <p14:xfrm>
              <a:off x="181800" y="5003640"/>
              <a:ext cx="8022240" cy="824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73139B3-0F50-4D75-839B-BA97C04765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2440" y="4994280"/>
                <a:ext cx="8040960" cy="84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040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A3F5928-D955-456A-97B5-AA390B8C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0245FFFB-5431-492F-B7E1-EF707B075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275" y="2271449"/>
            <a:ext cx="9679449" cy="28470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Hodgkin-Huxley Model and</a:t>
            </a:r>
            <a:r>
              <a:rPr lang="en-US" altLang="zh-CN" sz="7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Biophysics Review</a:t>
            </a:r>
            <a:endParaRPr lang="en-US" sz="74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9F1ECB-915A-49EC-B134-55FC1E206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6275" y="5098254"/>
            <a:ext cx="9679449" cy="750259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2875093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31043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36195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602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96B4DCB-BD78-4F35-BDDE-91884BD40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i="1"/>
              <a:t>All models are wrong, some are useful. 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7E0E24-60AE-4601-ABDA-92006B4904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/>
              <a:t>--George Box</a:t>
            </a:r>
          </a:p>
          <a:p>
            <a:pPr algn="r"/>
            <a:endParaRPr lang="en-US"/>
          </a:p>
          <a:p>
            <a:pPr algn="r"/>
            <a:r>
              <a:rPr lang="en-US"/>
              <a:t>H-H is one of those hyper useful models…</a:t>
            </a:r>
          </a:p>
        </p:txBody>
      </p:sp>
    </p:spTree>
    <p:extLst>
      <p:ext uri="{BB962C8B-B14F-4D97-AF65-F5344CB8AC3E}">
        <p14:creationId xmlns:p14="http://schemas.microsoft.com/office/powerpoint/2010/main" val="3733816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5DCC22A-82D6-4185-946E-CE745F3C6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Why there is a difference of electric potential across cellular membrane?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6520B867-D023-4570-AE69-F79AB6DD0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1586"/>
            <a:ext cx="3704303" cy="3581247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What are some key players?</a:t>
            </a:r>
          </a:p>
          <a:p>
            <a:pPr lvl="1"/>
            <a:endParaRPr lang="en-US"/>
          </a:p>
          <a:p>
            <a:pPr lvl="1"/>
            <a:r>
              <a:rPr lang="en-US"/>
              <a:t>Semi-permeability of membrane</a:t>
            </a:r>
          </a:p>
          <a:p>
            <a:pPr lvl="1"/>
            <a:endParaRPr lang="en-US"/>
          </a:p>
          <a:p>
            <a:pPr lvl="1"/>
            <a:r>
              <a:rPr lang="en-US"/>
              <a:t>Ion(s)</a:t>
            </a:r>
          </a:p>
          <a:p>
            <a:pPr lvl="1"/>
            <a:endParaRPr lang="en-US"/>
          </a:p>
          <a:p>
            <a:pPr lvl="1"/>
            <a:r>
              <a:rPr lang="en-US"/>
              <a:t>Ion pumps</a:t>
            </a:r>
          </a:p>
          <a:p>
            <a:pPr lvl="1"/>
            <a:endParaRPr lang="en-US"/>
          </a:p>
          <a:p>
            <a:pPr lvl="1"/>
            <a:r>
              <a:rPr lang="en-US"/>
              <a:t>Concentration gradient </a:t>
            </a:r>
          </a:p>
          <a:p>
            <a:pPr lvl="1"/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2EEFBE93-8C36-4E31-94E6-E76847F00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961" y="2375799"/>
            <a:ext cx="6961239" cy="312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38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7A1EF-AF53-47D1-B16D-19178620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824"/>
            <a:ext cx="10515600" cy="1043754"/>
          </a:xfrm>
        </p:spPr>
        <p:txBody>
          <a:bodyPr/>
          <a:lstStyle/>
          <a:p>
            <a:r>
              <a:rPr lang="en-US"/>
              <a:t>Reversal Potential / Nernst Potential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39476B2-80F1-49EE-AF53-3DE3233115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2036" y="1315477"/>
                <a:ext cx="5346290" cy="474232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/>
                  <a:t>The electric field / potential to balance the diffusion due to concentration gradient </a:t>
                </a:r>
              </a:p>
              <a:p>
                <a:endParaRPr lang="en-US"/>
              </a:p>
              <a:p>
                <a:r>
                  <a:rPr lang="en-US"/>
                  <a:t>Quick derivation from Boltzmann distribution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𝑜𝑢𝑡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d>
                            </m:e>
                          </m:func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=1/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39476B2-80F1-49EE-AF53-3DE3233115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2036" y="1315477"/>
                <a:ext cx="5346290" cy="4742323"/>
              </a:xfrm>
              <a:blipFill>
                <a:blip r:embed="rId3"/>
                <a:stretch>
                  <a:fillRect l="-1708" t="-1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组合 28">
            <a:extLst>
              <a:ext uri="{FF2B5EF4-FFF2-40B4-BE49-F238E27FC236}">
                <a16:creationId xmlns:a16="http://schemas.microsoft.com/office/drawing/2014/main" id="{34C1C16B-2FA5-4479-8471-ECD4F193FE28}"/>
              </a:ext>
            </a:extLst>
          </p:cNvPr>
          <p:cNvGrpSpPr/>
          <p:nvPr/>
        </p:nvGrpSpPr>
        <p:grpSpPr>
          <a:xfrm>
            <a:off x="6687340" y="1309311"/>
            <a:ext cx="4274574" cy="2138208"/>
            <a:chOff x="7079226" y="2147119"/>
            <a:chExt cx="4274574" cy="21382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87BB9BC-D330-4533-9885-69FEDA9B78BE}"/>
                </a:ext>
              </a:extLst>
            </p:cNvPr>
            <p:cNvSpPr/>
            <p:nvPr/>
          </p:nvSpPr>
          <p:spPr>
            <a:xfrm>
              <a:off x="7079226" y="3234813"/>
              <a:ext cx="4274574" cy="194187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B83D276-CA95-4640-8DC0-27FA13DA022C}"/>
                </a:ext>
              </a:extLst>
            </p:cNvPr>
            <p:cNvSpPr/>
            <p:nvPr/>
          </p:nvSpPr>
          <p:spPr>
            <a:xfrm>
              <a:off x="7895303" y="2949677"/>
              <a:ext cx="196645" cy="8455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79134E2C-D568-4A1C-A790-06C4135CB7FD}"/>
                </a:ext>
              </a:extLst>
            </p:cNvPr>
            <p:cNvSpPr/>
            <p:nvPr/>
          </p:nvSpPr>
          <p:spPr>
            <a:xfrm>
              <a:off x="8298425" y="2949677"/>
              <a:ext cx="196645" cy="8455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4A782E7B-81F7-4636-BAF1-17D674119FAF}"/>
                </a:ext>
              </a:extLst>
            </p:cNvPr>
            <p:cNvSpPr/>
            <p:nvPr/>
          </p:nvSpPr>
          <p:spPr>
            <a:xfrm>
              <a:off x="7561006" y="2418735"/>
              <a:ext cx="294968" cy="29496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+</a:t>
              </a: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E24EC55C-1094-434D-ADFF-1F44278EF8D2}"/>
                </a:ext>
              </a:extLst>
            </p:cNvPr>
            <p:cNvSpPr/>
            <p:nvPr/>
          </p:nvSpPr>
          <p:spPr>
            <a:xfrm>
              <a:off x="8104236" y="2626442"/>
              <a:ext cx="294968" cy="29496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+</a:t>
              </a: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B0E838EC-7944-4B09-802A-B98E4A260FD2}"/>
                </a:ext>
              </a:extLst>
            </p:cNvPr>
            <p:cNvSpPr/>
            <p:nvPr/>
          </p:nvSpPr>
          <p:spPr>
            <a:xfrm>
              <a:off x="7964128" y="2211798"/>
              <a:ext cx="294968" cy="29496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+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4EEA9DB8-D9E9-4F59-B3B4-8FCEBF3EB763}"/>
                </a:ext>
              </a:extLst>
            </p:cNvPr>
            <p:cNvSpPr/>
            <p:nvPr/>
          </p:nvSpPr>
          <p:spPr>
            <a:xfrm>
              <a:off x="8686798" y="2608006"/>
              <a:ext cx="294968" cy="29496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+</a:t>
              </a: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755A9AAE-D0C4-4FA8-AA2E-D5DC9564228A}"/>
                </a:ext>
              </a:extLst>
            </p:cNvPr>
            <p:cNvSpPr/>
            <p:nvPr/>
          </p:nvSpPr>
          <p:spPr>
            <a:xfrm>
              <a:off x="8391830" y="2278625"/>
              <a:ext cx="294968" cy="29496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+</a:t>
              </a: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BDCBCB54-ACFF-4935-A5C1-BE6DCE4BBA1D}"/>
                </a:ext>
              </a:extLst>
            </p:cNvPr>
            <p:cNvSpPr/>
            <p:nvPr/>
          </p:nvSpPr>
          <p:spPr>
            <a:xfrm>
              <a:off x="7698657" y="3862079"/>
              <a:ext cx="294968" cy="29496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+</a:t>
              </a: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5062BCAA-F1DC-416B-9772-0F3E4261235D}"/>
                </a:ext>
              </a:extLst>
            </p:cNvPr>
            <p:cNvSpPr/>
            <p:nvPr/>
          </p:nvSpPr>
          <p:spPr>
            <a:xfrm>
              <a:off x="8150941" y="3990359"/>
              <a:ext cx="294968" cy="29496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+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2FDCD118-400C-4187-A2FF-D7999E5AE705}"/>
                </a:ext>
              </a:extLst>
            </p:cNvPr>
            <p:cNvSpPr/>
            <p:nvPr/>
          </p:nvSpPr>
          <p:spPr>
            <a:xfrm>
              <a:off x="8819532" y="2147119"/>
              <a:ext cx="294968" cy="29496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+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1CC36A0-70A5-4D29-879F-F5E81F8A05C4}"/>
                </a:ext>
              </a:extLst>
            </p:cNvPr>
            <p:cNvSpPr txBox="1"/>
            <p:nvPr/>
          </p:nvSpPr>
          <p:spPr>
            <a:xfrm>
              <a:off x="9930581" y="2773926"/>
              <a:ext cx="1170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Outside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F626F2EF-F9BC-4919-A7D6-7818C461D425}"/>
                </a:ext>
              </a:extLst>
            </p:cNvPr>
            <p:cNvSpPr txBox="1"/>
            <p:nvPr/>
          </p:nvSpPr>
          <p:spPr>
            <a:xfrm>
              <a:off x="9930581" y="3501973"/>
              <a:ext cx="1170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Inside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9DA4645-BF46-4B22-B88F-8563CC73A06F}"/>
              </a:ext>
            </a:extLst>
          </p:cNvPr>
          <p:cNvGrpSpPr/>
          <p:nvPr/>
        </p:nvGrpSpPr>
        <p:grpSpPr>
          <a:xfrm>
            <a:off x="8575130" y="1985966"/>
            <a:ext cx="2477732" cy="2386118"/>
            <a:chOff x="8967016" y="2823774"/>
            <a:chExt cx="2477732" cy="2386118"/>
          </a:xfrm>
        </p:grpSpPr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ECA71657-FC84-4746-A694-3A0C6A7A3DBC}"/>
                </a:ext>
              </a:extLst>
            </p:cNvPr>
            <p:cNvCxnSpPr/>
            <p:nvPr/>
          </p:nvCxnSpPr>
          <p:spPr>
            <a:xfrm flipV="1">
              <a:off x="9330813" y="2823774"/>
              <a:ext cx="0" cy="109737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F115097-404F-4B7C-86EF-994F1695D4C5}"/>
                </a:ext>
              </a:extLst>
            </p:cNvPr>
            <p:cNvSpPr txBox="1"/>
            <p:nvPr/>
          </p:nvSpPr>
          <p:spPr>
            <a:xfrm>
              <a:off x="8967016" y="4009563"/>
              <a:ext cx="24777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Need a potential / electric field to counterbalance the diffusion.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F9EA6C38-A9D7-4750-8E2C-04E837F8615C}"/>
                    </a:ext>
                  </a:extLst>
                </p:cNvPr>
                <p:cNvSpPr txBox="1"/>
                <p:nvPr/>
              </p:nvSpPr>
              <p:spPr>
                <a:xfrm>
                  <a:off x="9236176" y="3597146"/>
                  <a:ext cx="599769" cy="4031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F9EA6C38-A9D7-4750-8E2C-04E837F861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36176" y="3597146"/>
                  <a:ext cx="599769" cy="40312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1842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18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1CA3CBD-B35B-47F9-B531-A1D2D99F0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22412"/>
            <a:ext cx="8734937" cy="2136348"/>
          </a:xfrm>
        </p:spPr>
        <p:txBody>
          <a:bodyPr>
            <a:normAutofit/>
          </a:bodyPr>
          <a:lstStyle/>
          <a:p>
            <a:r>
              <a:rPr lang="en-US"/>
              <a:t>Dynamic System and Stability Analysis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428431-18F1-4018-8D2F-9C8354E12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lactic_Center">
            <a:hlinkClick r:id="" action="ppaction://media"/>
            <a:extLst>
              <a:ext uri="{FF2B5EF4-FFF2-40B4-BE49-F238E27FC236}">
                <a16:creationId xmlns:a16="http://schemas.microsoft.com/office/drawing/2014/main" id="{EFDD3F22-64A7-4705-9371-451A0526C4A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57" end="30073"/>
                </p14:media>
              </p:ext>
            </p:extLst>
          </p:nvPr>
        </p:nvPicPr>
        <p:blipFill rotWithShape="1">
          <a:blip r:embed="rId5"/>
          <a:srcRect t="13429" b="12647"/>
          <a:stretch>
            <a:fillRect/>
          </a:stretch>
        </p:blipFill>
        <p:spPr>
          <a:xfrm>
            <a:off x="3913433" y="2268537"/>
            <a:ext cx="8278567" cy="458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8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F1D55A-1210-444A-8BA8-8E3D2568F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 for One Channel / 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56EDB93-B622-42EB-9BC5-990DE129D3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3"/>
                <a:ext cx="5257800" cy="4306819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𝑖𝑜𝑛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𝑖𝑜𝑛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𝑖𝑜𝑛</m:t>
                            </m:r>
                          </m:sub>
                        </m:sSub>
                      </m:e>
                    </m:d>
                  </m:oMath>
                </a14:m>
                <a:endParaRPr lang="en-US" b="0"/>
              </a:p>
              <a:p>
                <a:pPr lvl="1"/>
                <a:r>
                  <a:rPr lang="en-US" b="0"/>
                  <a:t>Driving force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endParaRPr lang="en-US" b="0"/>
              </a:p>
              <a:p>
                <a:pPr lvl="1"/>
                <a:r>
                  <a:rPr lang="en-US" b="0"/>
                  <a:t>Conductance </a:t>
                </a:r>
              </a:p>
              <a:p>
                <a:endParaRPr lang="en-US"/>
              </a:p>
              <a:p>
                <a:r>
                  <a:rPr lang="en-US"/>
                  <a:t>When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𝑖𝑜𝑛</m:t>
                        </m:r>
                      </m:sub>
                    </m:sSub>
                  </m:oMath>
                </a14:m>
                <a:r>
                  <a:rPr lang="en-US"/>
                  <a:t> what’s the direction of ion flow?</a:t>
                </a:r>
              </a:p>
              <a:p>
                <a:endParaRPr lang="en-US"/>
              </a:p>
              <a:p>
                <a:r>
                  <a:rPr lang="en-US"/>
                  <a:t>Why called reversal potential?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56EDB93-B622-42EB-9BC5-990DE129D3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3"/>
                <a:ext cx="5257800" cy="4306819"/>
              </a:xfrm>
              <a:blipFill>
                <a:blip r:embed="rId2"/>
                <a:stretch>
                  <a:fillRect l="-2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组合 3">
            <a:extLst>
              <a:ext uri="{FF2B5EF4-FFF2-40B4-BE49-F238E27FC236}">
                <a16:creationId xmlns:a16="http://schemas.microsoft.com/office/drawing/2014/main" id="{9474C5EF-C45C-4F52-993E-6477018A8575}"/>
              </a:ext>
            </a:extLst>
          </p:cNvPr>
          <p:cNvGrpSpPr/>
          <p:nvPr/>
        </p:nvGrpSpPr>
        <p:grpSpPr>
          <a:xfrm>
            <a:off x="7506930" y="4474653"/>
            <a:ext cx="2500648" cy="553217"/>
            <a:chOff x="7335297" y="5515987"/>
            <a:chExt cx="2500648" cy="553217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6B95540F-0B29-41D3-9091-C276F41C6FF9}"/>
                </a:ext>
              </a:extLst>
            </p:cNvPr>
            <p:cNvCxnSpPr>
              <a:cxnSpLocks/>
            </p:cNvCxnSpPr>
            <p:nvPr/>
          </p:nvCxnSpPr>
          <p:spPr>
            <a:xfrm>
              <a:off x="7335297" y="5807947"/>
              <a:ext cx="658328" cy="0"/>
            </a:xfrm>
            <a:prstGeom prst="line">
              <a:avLst/>
            </a:prstGeom>
            <a:ln w="5715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12C50841-D5C0-41CD-8351-83C9570B54B3}"/>
                </a:ext>
              </a:extLst>
            </p:cNvPr>
            <p:cNvSpPr/>
            <p:nvPr/>
          </p:nvSpPr>
          <p:spPr>
            <a:xfrm>
              <a:off x="8008537" y="5596214"/>
              <a:ext cx="562708" cy="472990"/>
            </a:xfrm>
            <a:custGeom>
              <a:avLst/>
              <a:gdLst>
                <a:gd name="connsiteX0" fmla="*/ 0 w 1346479"/>
                <a:gd name="connsiteY0" fmla="*/ 221782 h 472990"/>
                <a:gd name="connsiteX1" fmla="*/ 60290 w 1346479"/>
                <a:gd name="connsiteY1" fmla="*/ 402652 h 472990"/>
                <a:gd name="connsiteX2" fmla="*/ 90435 w 1346479"/>
                <a:gd name="connsiteY2" fmla="*/ 442845 h 472990"/>
                <a:gd name="connsiteX3" fmla="*/ 110532 w 1346479"/>
                <a:gd name="connsiteY3" fmla="*/ 472990 h 472990"/>
                <a:gd name="connsiteX4" fmla="*/ 150726 w 1346479"/>
                <a:gd name="connsiteY4" fmla="*/ 452894 h 472990"/>
                <a:gd name="connsiteX5" fmla="*/ 211016 w 1346479"/>
                <a:gd name="connsiteY5" fmla="*/ 332313 h 472990"/>
                <a:gd name="connsiteX6" fmla="*/ 251209 w 1346479"/>
                <a:gd name="connsiteY6" fmla="*/ 251927 h 472990"/>
                <a:gd name="connsiteX7" fmla="*/ 281354 w 1346479"/>
                <a:gd name="connsiteY7" fmla="*/ 121298 h 472990"/>
                <a:gd name="connsiteX8" fmla="*/ 301451 w 1346479"/>
                <a:gd name="connsiteY8" fmla="*/ 91153 h 472990"/>
                <a:gd name="connsiteX9" fmla="*/ 331596 w 1346479"/>
                <a:gd name="connsiteY9" fmla="*/ 718 h 472990"/>
                <a:gd name="connsiteX10" fmla="*/ 371789 w 1346479"/>
                <a:gd name="connsiteY10" fmla="*/ 30863 h 472990"/>
                <a:gd name="connsiteX11" fmla="*/ 401934 w 1346479"/>
                <a:gd name="connsiteY11" fmla="*/ 81105 h 472990"/>
                <a:gd name="connsiteX12" fmla="*/ 442128 w 1346479"/>
                <a:gd name="connsiteY12" fmla="*/ 141395 h 472990"/>
                <a:gd name="connsiteX13" fmla="*/ 452176 w 1346479"/>
                <a:gd name="connsiteY13" fmla="*/ 231830 h 472990"/>
                <a:gd name="connsiteX14" fmla="*/ 502418 w 1346479"/>
                <a:gd name="connsiteY14" fmla="*/ 352410 h 472990"/>
                <a:gd name="connsiteX15" fmla="*/ 552660 w 1346479"/>
                <a:gd name="connsiteY15" fmla="*/ 412700 h 472990"/>
                <a:gd name="connsiteX16" fmla="*/ 612950 w 1346479"/>
                <a:gd name="connsiteY16" fmla="*/ 442845 h 472990"/>
                <a:gd name="connsiteX17" fmla="*/ 643095 w 1346479"/>
                <a:gd name="connsiteY17" fmla="*/ 422749 h 472990"/>
                <a:gd name="connsiteX18" fmla="*/ 693337 w 1346479"/>
                <a:gd name="connsiteY18" fmla="*/ 332313 h 472990"/>
                <a:gd name="connsiteX19" fmla="*/ 703385 w 1346479"/>
                <a:gd name="connsiteY19" fmla="*/ 292120 h 472990"/>
                <a:gd name="connsiteX20" fmla="*/ 713433 w 1346479"/>
                <a:gd name="connsiteY20" fmla="*/ 261975 h 472990"/>
                <a:gd name="connsiteX21" fmla="*/ 733530 w 1346479"/>
                <a:gd name="connsiteY21" fmla="*/ 181588 h 472990"/>
                <a:gd name="connsiteX22" fmla="*/ 803868 w 1346479"/>
                <a:gd name="connsiteY22" fmla="*/ 61008 h 472990"/>
                <a:gd name="connsiteX23" fmla="*/ 823965 w 1346479"/>
                <a:gd name="connsiteY23" fmla="*/ 30863 h 472990"/>
                <a:gd name="connsiteX24" fmla="*/ 904352 w 1346479"/>
                <a:gd name="connsiteY24" fmla="*/ 121298 h 472990"/>
                <a:gd name="connsiteX25" fmla="*/ 924449 w 1346479"/>
                <a:gd name="connsiteY25" fmla="*/ 161491 h 472990"/>
                <a:gd name="connsiteX26" fmla="*/ 974690 w 1346479"/>
                <a:gd name="connsiteY26" fmla="*/ 231830 h 472990"/>
                <a:gd name="connsiteX27" fmla="*/ 984739 w 1346479"/>
                <a:gd name="connsiteY27" fmla="*/ 261975 h 472990"/>
                <a:gd name="connsiteX28" fmla="*/ 1014884 w 1346479"/>
                <a:gd name="connsiteY28" fmla="*/ 382555 h 472990"/>
                <a:gd name="connsiteX29" fmla="*/ 1045029 w 1346479"/>
                <a:gd name="connsiteY29" fmla="*/ 452894 h 472990"/>
                <a:gd name="connsiteX30" fmla="*/ 1075174 w 1346479"/>
                <a:gd name="connsiteY30" fmla="*/ 462942 h 472990"/>
                <a:gd name="connsiteX31" fmla="*/ 1175657 w 1346479"/>
                <a:gd name="connsiteY31" fmla="*/ 392604 h 472990"/>
                <a:gd name="connsiteX32" fmla="*/ 1195754 w 1346479"/>
                <a:gd name="connsiteY32" fmla="*/ 352410 h 472990"/>
                <a:gd name="connsiteX33" fmla="*/ 1256044 w 1346479"/>
                <a:gd name="connsiteY33" fmla="*/ 292120 h 472990"/>
                <a:gd name="connsiteX34" fmla="*/ 1266093 w 1346479"/>
                <a:gd name="connsiteY34" fmla="*/ 251927 h 472990"/>
                <a:gd name="connsiteX35" fmla="*/ 1326383 w 1346479"/>
                <a:gd name="connsiteY35" fmla="*/ 211733 h 472990"/>
                <a:gd name="connsiteX36" fmla="*/ 1346479 w 1346479"/>
                <a:gd name="connsiteY36" fmla="*/ 211733 h 47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46479" h="472990">
                  <a:moveTo>
                    <a:pt x="0" y="221782"/>
                  </a:moveTo>
                  <a:cubicBezTo>
                    <a:pt x="20097" y="282072"/>
                    <a:pt x="36227" y="343832"/>
                    <a:pt x="60290" y="402652"/>
                  </a:cubicBezTo>
                  <a:cubicBezTo>
                    <a:pt x="66631" y="418152"/>
                    <a:pt x="80701" y="429217"/>
                    <a:pt x="90435" y="442845"/>
                  </a:cubicBezTo>
                  <a:cubicBezTo>
                    <a:pt x="97454" y="452672"/>
                    <a:pt x="103833" y="462942"/>
                    <a:pt x="110532" y="472990"/>
                  </a:cubicBezTo>
                  <a:cubicBezTo>
                    <a:pt x="123930" y="466291"/>
                    <a:pt x="140134" y="463486"/>
                    <a:pt x="150726" y="452894"/>
                  </a:cubicBezTo>
                  <a:cubicBezTo>
                    <a:pt x="173583" y="430037"/>
                    <a:pt x="199838" y="356266"/>
                    <a:pt x="211016" y="332313"/>
                  </a:cubicBezTo>
                  <a:cubicBezTo>
                    <a:pt x="223685" y="305165"/>
                    <a:pt x="251209" y="251927"/>
                    <a:pt x="251209" y="251927"/>
                  </a:cubicBezTo>
                  <a:cubicBezTo>
                    <a:pt x="259383" y="194705"/>
                    <a:pt x="258123" y="173568"/>
                    <a:pt x="281354" y="121298"/>
                  </a:cubicBezTo>
                  <a:cubicBezTo>
                    <a:pt x="286259" y="110262"/>
                    <a:pt x="294752" y="101201"/>
                    <a:pt x="301451" y="91153"/>
                  </a:cubicBezTo>
                  <a:cubicBezTo>
                    <a:pt x="304461" y="79111"/>
                    <a:pt x="321276" y="4158"/>
                    <a:pt x="331596" y="718"/>
                  </a:cubicBezTo>
                  <a:cubicBezTo>
                    <a:pt x="347484" y="-4578"/>
                    <a:pt x="358391" y="20815"/>
                    <a:pt x="371789" y="30863"/>
                  </a:cubicBezTo>
                  <a:cubicBezTo>
                    <a:pt x="381837" y="47610"/>
                    <a:pt x="391448" y="64628"/>
                    <a:pt x="401934" y="81105"/>
                  </a:cubicBezTo>
                  <a:cubicBezTo>
                    <a:pt x="414901" y="101482"/>
                    <a:pt x="434490" y="118481"/>
                    <a:pt x="442128" y="141395"/>
                  </a:cubicBezTo>
                  <a:cubicBezTo>
                    <a:pt x="451719" y="170169"/>
                    <a:pt x="446905" y="201961"/>
                    <a:pt x="452176" y="231830"/>
                  </a:cubicBezTo>
                  <a:cubicBezTo>
                    <a:pt x="468101" y="322074"/>
                    <a:pt x="460693" y="293996"/>
                    <a:pt x="502418" y="352410"/>
                  </a:cubicBezTo>
                  <a:cubicBezTo>
                    <a:pt x="519269" y="376001"/>
                    <a:pt x="527071" y="395640"/>
                    <a:pt x="552660" y="412700"/>
                  </a:cubicBezTo>
                  <a:cubicBezTo>
                    <a:pt x="571355" y="425163"/>
                    <a:pt x="592853" y="432797"/>
                    <a:pt x="612950" y="442845"/>
                  </a:cubicBezTo>
                  <a:cubicBezTo>
                    <a:pt x="622998" y="436146"/>
                    <a:pt x="634556" y="431288"/>
                    <a:pt x="643095" y="422749"/>
                  </a:cubicBezTo>
                  <a:cubicBezTo>
                    <a:pt x="671125" y="394719"/>
                    <a:pt x="680954" y="369462"/>
                    <a:pt x="693337" y="332313"/>
                  </a:cubicBezTo>
                  <a:cubicBezTo>
                    <a:pt x="697704" y="319212"/>
                    <a:pt x="699591" y="305399"/>
                    <a:pt x="703385" y="292120"/>
                  </a:cubicBezTo>
                  <a:cubicBezTo>
                    <a:pt x="706295" y="281936"/>
                    <a:pt x="710646" y="272194"/>
                    <a:pt x="713433" y="261975"/>
                  </a:cubicBezTo>
                  <a:cubicBezTo>
                    <a:pt x="720700" y="235328"/>
                    <a:pt x="724240" y="207599"/>
                    <a:pt x="733530" y="181588"/>
                  </a:cubicBezTo>
                  <a:cubicBezTo>
                    <a:pt x="749278" y="137493"/>
                    <a:pt x="778299" y="99362"/>
                    <a:pt x="803868" y="61008"/>
                  </a:cubicBezTo>
                  <a:lnTo>
                    <a:pt x="823965" y="30863"/>
                  </a:lnTo>
                  <a:cubicBezTo>
                    <a:pt x="858170" y="65068"/>
                    <a:pt x="879710" y="81871"/>
                    <a:pt x="904352" y="121298"/>
                  </a:cubicBezTo>
                  <a:cubicBezTo>
                    <a:pt x="912291" y="134000"/>
                    <a:pt x="916510" y="148789"/>
                    <a:pt x="924449" y="161491"/>
                  </a:cubicBezTo>
                  <a:cubicBezTo>
                    <a:pt x="935831" y="179702"/>
                    <a:pt x="964059" y="210569"/>
                    <a:pt x="974690" y="231830"/>
                  </a:cubicBezTo>
                  <a:cubicBezTo>
                    <a:pt x="979427" y="241304"/>
                    <a:pt x="981389" y="251927"/>
                    <a:pt x="984739" y="261975"/>
                  </a:cubicBezTo>
                  <a:cubicBezTo>
                    <a:pt x="1002080" y="383368"/>
                    <a:pt x="982379" y="285039"/>
                    <a:pt x="1014884" y="382555"/>
                  </a:cubicBezTo>
                  <a:cubicBezTo>
                    <a:pt x="1023661" y="408886"/>
                    <a:pt x="1020944" y="433626"/>
                    <a:pt x="1045029" y="452894"/>
                  </a:cubicBezTo>
                  <a:cubicBezTo>
                    <a:pt x="1053300" y="459511"/>
                    <a:pt x="1065126" y="459593"/>
                    <a:pt x="1075174" y="462942"/>
                  </a:cubicBezTo>
                  <a:cubicBezTo>
                    <a:pt x="1125809" y="437625"/>
                    <a:pt x="1142009" y="437469"/>
                    <a:pt x="1175657" y="392604"/>
                  </a:cubicBezTo>
                  <a:cubicBezTo>
                    <a:pt x="1184645" y="380620"/>
                    <a:pt x="1186396" y="364107"/>
                    <a:pt x="1195754" y="352410"/>
                  </a:cubicBezTo>
                  <a:cubicBezTo>
                    <a:pt x="1213508" y="330217"/>
                    <a:pt x="1256044" y="292120"/>
                    <a:pt x="1256044" y="292120"/>
                  </a:cubicBezTo>
                  <a:cubicBezTo>
                    <a:pt x="1259394" y="278722"/>
                    <a:pt x="1259241" y="263917"/>
                    <a:pt x="1266093" y="251927"/>
                  </a:cubicBezTo>
                  <a:cubicBezTo>
                    <a:pt x="1280482" y="226746"/>
                    <a:pt x="1300083" y="216993"/>
                    <a:pt x="1326383" y="211733"/>
                  </a:cubicBezTo>
                  <a:cubicBezTo>
                    <a:pt x="1332952" y="210419"/>
                    <a:pt x="1339780" y="211733"/>
                    <a:pt x="1346479" y="211733"/>
                  </a:cubicBezTo>
                </a:path>
              </a:pathLst>
            </a:custGeom>
            <a:noFill/>
            <a:ln w="38100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3F91C8D6-25BA-4E53-A267-D6D634588AFD}"/>
                </a:ext>
              </a:extLst>
            </p:cNvPr>
            <p:cNvCxnSpPr>
              <a:cxnSpLocks/>
            </p:cNvCxnSpPr>
            <p:nvPr/>
          </p:nvCxnSpPr>
          <p:spPr>
            <a:xfrm>
              <a:off x="8970148" y="5515987"/>
              <a:ext cx="0" cy="55098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B2548614-E470-496A-845D-41BB996F4282}"/>
                </a:ext>
              </a:extLst>
            </p:cNvPr>
            <p:cNvCxnSpPr>
              <a:cxnSpLocks/>
            </p:cNvCxnSpPr>
            <p:nvPr/>
          </p:nvCxnSpPr>
          <p:spPr>
            <a:xfrm>
              <a:off x="9073596" y="5638321"/>
              <a:ext cx="0" cy="33925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F07492CC-9E24-42E1-85BF-6583E6DC4C38}"/>
                </a:ext>
              </a:extLst>
            </p:cNvPr>
            <p:cNvCxnSpPr>
              <a:cxnSpLocks/>
            </p:cNvCxnSpPr>
            <p:nvPr/>
          </p:nvCxnSpPr>
          <p:spPr>
            <a:xfrm>
              <a:off x="8564272" y="5807947"/>
              <a:ext cx="402744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320B4141-5AB4-49EA-8F76-DC738CF7EF8C}"/>
                </a:ext>
              </a:extLst>
            </p:cNvPr>
            <p:cNvCxnSpPr>
              <a:cxnSpLocks/>
            </p:cNvCxnSpPr>
            <p:nvPr/>
          </p:nvCxnSpPr>
          <p:spPr>
            <a:xfrm>
              <a:off x="9076794" y="5807947"/>
              <a:ext cx="75915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CD924D14-67DD-44DD-9AC7-93521B5885DC}"/>
              </a:ext>
            </a:extLst>
          </p:cNvPr>
          <p:cNvSpPr txBox="1"/>
          <p:nvPr/>
        </p:nvSpPr>
        <p:spPr>
          <a:xfrm>
            <a:off x="7295267" y="5080238"/>
            <a:ext cx="884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Inside cell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FB80836-A38F-4F59-B197-79C14A1341E4}"/>
              </a:ext>
            </a:extLst>
          </p:cNvPr>
          <p:cNvSpPr txBox="1"/>
          <p:nvPr/>
        </p:nvSpPr>
        <p:spPr>
          <a:xfrm>
            <a:off x="9297296" y="5081231"/>
            <a:ext cx="96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Outside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CBA496D-821C-42F9-ACDE-1B2F9819B446}"/>
                  </a:ext>
                </a:extLst>
              </p:cNvPr>
              <p:cNvSpPr txBox="1"/>
              <p:nvPr/>
            </p:nvSpPr>
            <p:spPr>
              <a:xfrm>
                <a:off x="7324485" y="4227655"/>
                <a:ext cx="9922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CBA496D-821C-42F9-ACDE-1B2F9819B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485" y="4227655"/>
                <a:ext cx="99226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221198B5-DB3E-4E60-BB0F-6ABD726EA4A6}"/>
                  </a:ext>
                </a:extLst>
              </p:cNvPr>
              <p:cNvSpPr txBox="1"/>
              <p:nvPr/>
            </p:nvSpPr>
            <p:spPr>
              <a:xfrm>
                <a:off x="6948048" y="4581947"/>
                <a:ext cx="5439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𝑖𝑜𝑛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221198B5-DB3E-4E60-BB0F-6ABD726EA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048" y="4581947"/>
                <a:ext cx="543970" cy="369332"/>
              </a:xfrm>
              <a:prstGeom prst="rect">
                <a:avLst/>
              </a:prstGeom>
              <a:blipFill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组合 17">
            <a:extLst>
              <a:ext uri="{FF2B5EF4-FFF2-40B4-BE49-F238E27FC236}">
                <a16:creationId xmlns:a16="http://schemas.microsoft.com/office/drawing/2014/main" id="{DBAC670B-1C59-4A87-90DA-37202907D2D4}"/>
              </a:ext>
            </a:extLst>
          </p:cNvPr>
          <p:cNvGrpSpPr/>
          <p:nvPr/>
        </p:nvGrpSpPr>
        <p:grpSpPr>
          <a:xfrm>
            <a:off x="6405568" y="1533117"/>
            <a:ext cx="4274574" cy="2138208"/>
            <a:chOff x="7079226" y="2147119"/>
            <a:chExt cx="4274574" cy="2138208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6E2ACD1-40F0-4D3F-8AF6-B281D9652AB1}"/>
                </a:ext>
              </a:extLst>
            </p:cNvPr>
            <p:cNvSpPr/>
            <p:nvPr/>
          </p:nvSpPr>
          <p:spPr>
            <a:xfrm>
              <a:off x="7079226" y="3234813"/>
              <a:ext cx="4274574" cy="194187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44E6724B-E383-402E-A23D-56142DD6268D}"/>
                </a:ext>
              </a:extLst>
            </p:cNvPr>
            <p:cNvSpPr/>
            <p:nvPr/>
          </p:nvSpPr>
          <p:spPr>
            <a:xfrm>
              <a:off x="7895303" y="2949677"/>
              <a:ext cx="196645" cy="8455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2BC2CF37-8AC2-4808-8595-A4272F8F8B48}"/>
                </a:ext>
              </a:extLst>
            </p:cNvPr>
            <p:cNvSpPr/>
            <p:nvPr/>
          </p:nvSpPr>
          <p:spPr>
            <a:xfrm>
              <a:off x="8298425" y="2949677"/>
              <a:ext cx="196645" cy="8455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D7843B8-2973-4CC5-9579-C483995BFAFF}"/>
                </a:ext>
              </a:extLst>
            </p:cNvPr>
            <p:cNvSpPr/>
            <p:nvPr/>
          </p:nvSpPr>
          <p:spPr>
            <a:xfrm>
              <a:off x="7561006" y="2418735"/>
              <a:ext cx="294968" cy="29496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+</a:t>
              </a: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D6E79456-ADBA-4EF2-ADA1-A2EC84FC5E2E}"/>
                </a:ext>
              </a:extLst>
            </p:cNvPr>
            <p:cNvSpPr/>
            <p:nvPr/>
          </p:nvSpPr>
          <p:spPr>
            <a:xfrm>
              <a:off x="8104236" y="2626442"/>
              <a:ext cx="294968" cy="29496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+</a:t>
              </a: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43E0B0BE-8CC7-4D1E-A6A2-C098B23286F4}"/>
                </a:ext>
              </a:extLst>
            </p:cNvPr>
            <p:cNvSpPr/>
            <p:nvPr/>
          </p:nvSpPr>
          <p:spPr>
            <a:xfrm>
              <a:off x="7964128" y="2211798"/>
              <a:ext cx="294968" cy="29496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+</a:t>
              </a: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8DC87DCC-6AE8-4E3B-8108-9F6B3FF06160}"/>
                </a:ext>
              </a:extLst>
            </p:cNvPr>
            <p:cNvSpPr/>
            <p:nvPr/>
          </p:nvSpPr>
          <p:spPr>
            <a:xfrm>
              <a:off x="8686798" y="2608006"/>
              <a:ext cx="294968" cy="29496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+</a:t>
              </a: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DC0507F9-329D-44EF-A638-C82DD2F13222}"/>
                </a:ext>
              </a:extLst>
            </p:cNvPr>
            <p:cNvSpPr/>
            <p:nvPr/>
          </p:nvSpPr>
          <p:spPr>
            <a:xfrm>
              <a:off x="8391830" y="2278625"/>
              <a:ext cx="294968" cy="29496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+</a:t>
              </a: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5A3DDD7B-4586-4E08-A1F4-E462DFB3A85F}"/>
                </a:ext>
              </a:extLst>
            </p:cNvPr>
            <p:cNvSpPr/>
            <p:nvPr/>
          </p:nvSpPr>
          <p:spPr>
            <a:xfrm>
              <a:off x="7698657" y="3862079"/>
              <a:ext cx="294968" cy="29496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+</a:t>
              </a: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852B6A5D-4AD6-4316-982F-A895B90075A6}"/>
                </a:ext>
              </a:extLst>
            </p:cNvPr>
            <p:cNvSpPr/>
            <p:nvPr/>
          </p:nvSpPr>
          <p:spPr>
            <a:xfrm>
              <a:off x="8150941" y="3990359"/>
              <a:ext cx="294968" cy="29496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+</a:t>
              </a: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84B2F316-CFFB-4179-8667-9C44C59B065D}"/>
                </a:ext>
              </a:extLst>
            </p:cNvPr>
            <p:cNvSpPr/>
            <p:nvPr/>
          </p:nvSpPr>
          <p:spPr>
            <a:xfrm>
              <a:off x="8819532" y="2147119"/>
              <a:ext cx="294968" cy="29496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+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FBD136CE-899E-49B7-8183-57D0D1950135}"/>
                </a:ext>
              </a:extLst>
            </p:cNvPr>
            <p:cNvSpPr txBox="1"/>
            <p:nvPr/>
          </p:nvSpPr>
          <p:spPr>
            <a:xfrm>
              <a:off x="9930581" y="2773926"/>
              <a:ext cx="1170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Outside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B5AFE935-366D-49AC-BC3F-B4D86ECF1E8F}"/>
                </a:ext>
              </a:extLst>
            </p:cNvPr>
            <p:cNvSpPr txBox="1"/>
            <p:nvPr/>
          </p:nvSpPr>
          <p:spPr>
            <a:xfrm>
              <a:off x="9930581" y="3501973"/>
              <a:ext cx="1170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Inside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393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BF2D4D0-CD5F-4772-A35F-CBB82A3F6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Circuit Physics Review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4">
                <a:extLst>
                  <a:ext uri="{FF2B5EF4-FFF2-40B4-BE49-F238E27FC236}">
                    <a16:creationId xmlns:a16="http://schemas.microsoft.com/office/drawing/2014/main" id="{CA13571B-A158-4B30-805D-1AA9086B0B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948494" cy="4351338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/>
                  <a:t>Current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/>
                  <a:t>, Conductance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/>
                  <a:t> and Voltage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/>
              </a:p>
              <a:p>
                <a:endParaRPr lang="en-US"/>
              </a:p>
              <a:p>
                <a:r>
                  <a:rPr lang="en-US" altLang="zh-CN"/>
                  <a:t>Capacity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𝑉𝐶</m:t>
                      </m:r>
                    </m:oMath>
                  </m:oMathPara>
                </a14:m>
                <a:endParaRPr lang="en-US" b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r>
                  <a:rPr lang="en-US"/>
                  <a:t>Current conservation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/>
              </a:p>
              <a:p>
                <a:pPr lvl="1"/>
                <a:endParaRPr lang="en-US"/>
              </a:p>
            </p:txBody>
          </p:sp>
        </mc:Choice>
        <mc:Fallback xmlns="">
          <p:sp>
            <p:nvSpPr>
              <p:cNvPr id="5" name="内容占位符 4">
                <a:extLst>
                  <a:ext uri="{FF2B5EF4-FFF2-40B4-BE49-F238E27FC236}">
                    <a16:creationId xmlns:a16="http://schemas.microsoft.com/office/drawing/2014/main" id="{CA13571B-A158-4B30-805D-1AA9086B0B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948494" cy="4351338"/>
              </a:xfrm>
              <a:blipFill>
                <a:blip r:embed="rId2"/>
                <a:stretch>
                  <a:fillRect l="-1436" t="-2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3997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9519BD-BCFC-43E5-AB33-EAB6A34FD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Membrane as Circuit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0253F56-7ECC-471E-9970-D25BC4B48E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377249" cy="494587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/>
                  <a:t>What are the cellular correspondence of these? </a:t>
                </a:r>
              </a:p>
              <a:p>
                <a:pPr lvl="1"/>
                <a:endParaRPr lang="en-US"/>
              </a:p>
              <a:p>
                <a:pPr lvl="1"/>
                <a:r>
                  <a:rPr lang="en-US"/>
                  <a:t>Battery </a:t>
                </a:r>
                <a:r>
                  <a:rPr lang="en-US">
                    <a:sym typeface="Wingdings" panose="05000000000000000000" pitchFamily="2" charset="2"/>
                  </a:rPr>
                  <a:t> </a:t>
                </a:r>
              </a:p>
              <a:p>
                <a:pPr lvl="2"/>
                <a:r>
                  <a:rPr lang="en-US"/>
                  <a:t>Gradient of Ion Concentration</a:t>
                </a:r>
              </a:p>
              <a:p>
                <a:pPr lvl="1"/>
                <a:endParaRPr lang="en-US"/>
              </a:p>
              <a:p>
                <a:pPr lvl="1"/>
                <a:r>
                  <a:rPr lang="en-US">
                    <a:sym typeface="Wingdings" panose="05000000000000000000" pitchFamily="2" charset="2"/>
                  </a:rPr>
                  <a:t>Capacitor  </a:t>
                </a:r>
              </a:p>
              <a:p>
                <a:pPr lvl="2"/>
                <a:r>
                  <a:rPr lang="en-US"/>
                  <a:t>Membrane Lipid bilayer</a:t>
                </a:r>
                <a:endParaRPr lang="en-US">
                  <a:sym typeface="Wingdings" panose="05000000000000000000" pitchFamily="2" charset="2"/>
                </a:endParaRPr>
              </a:p>
              <a:p>
                <a:pPr lvl="1"/>
                <a:endParaRPr lang="en-US">
                  <a:sym typeface="Wingdings" panose="05000000000000000000" pitchFamily="2" charset="2"/>
                </a:endParaRPr>
              </a:p>
              <a:p>
                <a:pPr lvl="1"/>
                <a:r>
                  <a:rPr lang="en-US">
                    <a:sym typeface="Wingdings" panose="05000000000000000000" pitchFamily="2" charset="2"/>
                  </a:rPr>
                  <a:t>Conductor / Resistor  </a:t>
                </a:r>
              </a:p>
              <a:p>
                <a:pPr lvl="2"/>
                <a:r>
                  <a:rPr lang="en-US">
                    <a:sym typeface="Wingdings" panose="05000000000000000000" pitchFamily="2" charset="2"/>
                  </a:rPr>
                  <a:t>Ion Channels</a:t>
                </a:r>
              </a:p>
              <a:p>
                <a:endParaRPr lang="en-US"/>
              </a:p>
              <a:p>
                <a:r>
                  <a:rPr lang="en-US"/>
                  <a:t>General equation of membrane potential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𝑑𝑉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𝑖𝑜𝑛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𝑖𝑜𝑛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𝑖𝑜𝑛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</m:oMath>
                </a14:m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0253F56-7ECC-471E-9970-D25BC4B48E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377249" cy="4945878"/>
              </a:xfrm>
              <a:blipFill>
                <a:blip r:embed="rId2"/>
                <a:stretch>
                  <a:fillRect l="-1814" t="-3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>
            <a:extLst>
              <a:ext uri="{FF2B5EF4-FFF2-40B4-BE49-F238E27FC236}">
                <a16:creationId xmlns:a16="http://schemas.microsoft.com/office/drawing/2014/main" id="{ECF15108-4AA2-414A-A5DC-AC9A2FA9B640}"/>
              </a:ext>
            </a:extLst>
          </p:cNvPr>
          <p:cNvGrpSpPr/>
          <p:nvPr/>
        </p:nvGrpSpPr>
        <p:grpSpPr>
          <a:xfrm>
            <a:off x="5845849" y="2381946"/>
            <a:ext cx="6139674" cy="2746375"/>
            <a:chOff x="6052326" y="2431107"/>
            <a:chExt cx="6139674" cy="274637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059637-8F17-4282-8221-712512EF0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2326" y="2431107"/>
              <a:ext cx="6139674" cy="2746375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EC57CEF-0944-40E0-B18A-AA7590B2A983}"/>
                </a:ext>
              </a:extLst>
            </p:cNvPr>
            <p:cNvSpPr txBox="1"/>
            <p:nvPr/>
          </p:nvSpPr>
          <p:spPr>
            <a:xfrm>
              <a:off x="6052326" y="2431107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Inside Cell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E48F420A-B8F2-4A08-8091-E4937FD04285}"/>
                </a:ext>
              </a:extLst>
            </p:cNvPr>
            <p:cNvSpPr txBox="1"/>
            <p:nvPr/>
          </p:nvSpPr>
          <p:spPr>
            <a:xfrm>
              <a:off x="6052326" y="480815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Outside Cell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2A33A8F-CA20-4323-8366-BA073F83827E}"/>
                  </a:ext>
                </a:extLst>
              </p:cNvPr>
              <p:cNvSpPr txBox="1"/>
              <p:nvPr/>
            </p:nvSpPr>
            <p:spPr>
              <a:xfrm>
                <a:off x="7275872" y="2931141"/>
                <a:ext cx="9733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2A33A8F-CA20-4323-8366-BA073F838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872" y="2931141"/>
                <a:ext cx="973393" cy="369332"/>
              </a:xfrm>
              <a:prstGeom prst="rect">
                <a:avLst/>
              </a:prstGeom>
              <a:blipFill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370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B8057-CECA-4784-8E90-C31FF3896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Voltage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302A08F-4FAD-4103-A79D-57A396E78D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9800303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𝑁𝑎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𝑁𝑎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</m:oMath>
                  </m:oMathPara>
                </a14:m>
                <a:endParaRPr lang="en-US"/>
              </a:p>
              <a:p>
                <a:endParaRPr lang="en-US"/>
              </a:p>
              <a:p>
                <a:pPr lvl="1"/>
                <a:r>
                  <a:rPr lang="en-US"/>
                  <a:t>Na+ channel open </a:t>
                </a:r>
              </a:p>
              <a:p>
                <a:pPr lvl="2"/>
                <a:r>
                  <a:rPr lang="en-US"/>
                  <a:t>-&gt; pull up the Voltage </a:t>
                </a:r>
              </a:p>
              <a:p>
                <a:pPr lvl="1"/>
                <a:r>
                  <a:rPr lang="en-US"/>
                  <a:t>K+ channel open </a:t>
                </a:r>
              </a:p>
              <a:p>
                <a:pPr lvl="2"/>
                <a:r>
                  <a:rPr lang="en-US"/>
                  <a:t>-&gt; pull down the Voltage </a:t>
                </a:r>
              </a:p>
              <a:p>
                <a:pPr lvl="1"/>
                <a:r>
                  <a:rPr lang="en-US"/>
                  <a:t>Leaky channel </a:t>
                </a:r>
              </a:p>
              <a:p>
                <a:pPr lvl="2"/>
                <a:r>
                  <a:rPr lang="en-US"/>
                  <a:t>-&gt; return to resting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/>
              </a:p>
              <a:p>
                <a:pPr lvl="2"/>
                <a:r>
                  <a:rPr lang="en-US"/>
                  <a:t>Capacity ~ time constant 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302A08F-4FAD-4103-A79D-57A396E78D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9800303" cy="4351338"/>
              </a:xfrm>
              <a:blipFill>
                <a:blip r:embed="rId2"/>
                <a:stretch>
                  <a:fillRect b="-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DFF6ED72-08F9-4DFE-8897-BE7F7DA00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175" y="3170438"/>
            <a:ext cx="3644684" cy="24503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DAB8CF-F100-443D-BBF7-CB02808E5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153" y="5000366"/>
            <a:ext cx="3743847" cy="18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3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A672A-D9D4-4AB7-B38A-5FBCA41D4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Dynamics of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8DD13B1-1186-48C9-A81B-860C504853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120148" cy="454567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400"/>
                  <a:t>Voltage dependency. </a:t>
                </a:r>
              </a:p>
              <a:p>
                <a:endParaRPr lang="en-US" sz="2400" b="0" i="1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d>
                        <m:d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000" b="0" i="1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sz="2000" b="0" i="1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den>
                      </m:f>
                      <m:d>
                        <m:d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b="0"/>
              </a:p>
              <a:p>
                <a:pPr marL="457200" lvl="1" indent="0">
                  <a:buNone/>
                </a:pPr>
                <a:endParaRPr lang="en-US" sz="2000" b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d>
                        <m:d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num>
                        <m:den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b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b="0"/>
              </a:p>
              <a:p>
                <a:pPr marL="457200" lvl="1" indent="0">
                  <a:buNone/>
                </a:pPr>
                <a:endParaRPr lang="en-US" sz="2000" b="0"/>
              </a:p>
              <a:p>
                <a:pPr lvl="1"/>
                <a:r>
                  <a:rPr lang="en-US" sz="2000"/>
                  <a:t>Chasing a moving equilibrium</a:t>
                </a:r>
              </a:p>
              <a:p>
                <a:pPr lvl="1"/>
                <a:r>
                  <a:rPr lang="en-US" sz="2000"/>
                  <a:t>Extreme case, fast convergence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2000"/>
              </a:p>
              <a:p>
                <a:endParaRPr lang="en-US" sz="240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8DD13B1-1186-48C9-A81B-860C504853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120148" cy="4545678"/>
              </a:xfrm>
              <a:blipFill>
                <a:blip r:embed="rId2"/>
                <a:stretch>
                  <a:fillRect l="-1430" t="-2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78B46064-A9E5-48EA-B8AB-A9AA6589A5F0}"/>
              </a:ext>
            </a:extLst>
          </p:cNvPr>
          <p:cNvSpPr txBox="1"/>
          <p:nvPr/>
        </p:nvSpPr>
        <p:spPr>
          <a:xfrm>
            <a:off x="7384023" y="4621010"/>
            <a:ext cx="3755923" cy="368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Modified from HW3</a:t>
            </a:r>
          </a:p>
        </p:txBody>
      </p:sp>
      <p:pic>
        <p:nvPicPr>
          <p:cNvPr id="14342" name="Picture 6">
            <a:extLst>
              <a:ext uri="{FF2B5EF4-FFF2-40B4-BE49-F238E27FC236}">
                <a16:creationId xmlns:a16="http://schemas.microsoft.com/office/drawing/2014/main" id="{D6962F67-04BD-4053-A72B-E2029A2CA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78296"/>
            <a:ext cx="580072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42515B5-FA03-40DA-80D3-819E1529D209}"/>
                  </a:ext>
                </a:extLst>
              </p:cNvPr>
              <p:cNvSpPr txBox="1"/>
              <p:nvPr/>
            </p:nvSpPr>
            <p:spPr>
              <a:xfrm>
                <a:off x="7089061" y="5355640"/>
                <a:ext cx="3224978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/>
                  <a:t>Gating dynamics 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𝑁𝑎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𝑁𝑎</m:t>
                              </m:r>
                            </m:sub>
                          </m:sSub>
                        </m:e>
                      </m:acc>
                      <m:sSup>
                        <m:s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000" b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e>
                      </m:acc>
                      <m:sSup>
                        <m:s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42515B5-FA03-40DA-80D3-819E1529D2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9061" y="5355640"/>
                <a:ext cx="3224978" cy="1015663"/>
              </a:xfrm>
              <a:prstGeom prst="rect">
                <a:avLst/>
              </a:prstGeom>
              <a:blipFill>
                <a:blip r:embed="rId4"/>
                <a:stretch>
                  <a:fillRect l="-1701" t="-3614" b="-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83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9C93B-740F-42B7-89E8-F2DED1E2D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altLang="zh-CN"/>
              <a:t>H-H model in phase space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3C2B1C-799A-4D0E-B8A0-8B453D3EC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a) 3D (h, M, V)-phase space projection of the Purkinje cell model at I... |  Download Scientific Diagram">
            <a:extLst>
              <a:ext uri="{FF2B5EF4-FFF2-40B4-BE49-F238E27FC236}">
                <a16:creationId xmlns:a16="http://schemas.microsoft.com/office/drawing/2014/main" id="{D26E4FF7-31D4-463F-B75E-B1C2D2173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64" y="1079358"/>
            <a:ext cx="5437239" cy="492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6E8D671-2E58-4516-B123-B6F258936B82}"/>
              </a:ext>
            </a:extLst>
          </p:cNvPr>
          <p:cNvSpPr txBox="1"/>
          <p:nvPr/>
        </p:nvSpPr>
        <p:spPr>
          <a:xfrm>
            <a:off x="6420464" y="599990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https://www.researchgate.net/figure/a-3D-h-M-V-phase-space-projection-of-the-Purkinje-cell-model-at-I-app-29487_fig6_328254161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B35B926-233D-4EC0-B98B-5D26F440E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81" y="1343818"/>
            <a:ext cx="5845898" cy="468002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8D23B13-841F-4F34-B021-A92014F90215}"/>
              </a:ext>
            </a:extLst>
          </p:cNvPr>
          <p:cNvSpPr txBox="1"/>
          <p:nvPr/>
        </p:nvSpPr>
        <p:spPr>
          <a:xfrm>
            <a:off x="1471152" y="5859320"/>
            <a:ext cx="3746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Blue to Red color correspond to low to high current </a:t>
            </a:r>
            <a:r>
              <a:rPr lang="en-US" altLang="zh-CN"/>
              <a:t>level </a:t>
            </a:r>
            <a:r>
              <a:rPr lang="en-US"/>
              <a:t>(my </a:t>
            </a:r>
            <a:r>
              <a:rPr lang="en-US" err="1"/>
              <a:t>matlab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3020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32CA81-1F8B-460D-B5DE-789BAB94D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Views of the H-H Manifold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B31D9D-0512-46F5-9C9A-7233F9EC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0BD3286-BE40-4BC8-A2E7-9A7AE8038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7" y="1939721"/>
            <a:ext cx="5789925" cy="46352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A347626-A25E-4766-89E0-E87707857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006" y="1825625"/>
            <a:ext cx="5932445" cy="474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33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8DF67618-B87B-4195-8E24-3B126F79F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lor 2">
            <a:extLst>
              <a:ext uri="{FF2B5EF4-FFF2-40B4-BE49-F238E27FC236}">
                <a16:creationId xmlns:a16="http://schemas.microsoft.com/office/drawing/2014/main" id="{64960379-9FF9-400A-A8A8-F5AB633FD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14">
            <a:extLst>
              <a:ext uri="{FF2B5EF4-FFF2-40B4-BE49-F238E27FC236}">
                <a16:creationId xmlns:a16="http://schemas.microsoft.com/office/drawing/2014/main" id="{2C491629-AE25-486B-9B22-2CE4EE8F7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218159" cy="6858000"/>
            <a:chOff x="651279" y="598259"/>
            <a:chExt cx="10889442" cy="5680742"/>
          </a:xfrm>
        </p:grpSpPr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590EB173-7DC2-4BE8-BC08-19BC09DBD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lor">
              <a:extLst>
                <a:ext uri="{FF2B5EF4-FFF2-40B4-BE49-F238E27FC236}">
                  <a16:creationId xmlns:a16="http://schemas.microsoft.com/office/drawing/2014/main" id="{0731E2C9-2CF0-48B4-9CEA-35B2199A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FC2BFBE1-A73D-4CCB-B112-21806B5FA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Dynamic System is Everywhere…</a:t>
            </a:r>
          </a:p>
        </p:txBody>
      </p:sp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0858F617-F77E-4CA4-B793-8FCA440429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3257153"/>
              </p:ext>
            </p:extLst>
          </p:nvPr>
        </p:nvGraphicFramePr>
        <p:xfrm>
          <a:off x="6525628" y="529388"/>
          <a:ext cx="4828172" cy="565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1186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8342FE-147B-4053-BD73-C059A400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09"/>
            <a:ext cx="10515600" cy="978496"/>
          </a:xfrm>
        </p:spPr>
        <p:txBody>
          <a:bodyPr/>
          <a:lstStyle/>
          <a:p>
            <a:r>
              <a:rPr lang="en-US"/>
              <a:t>Dynamic System Review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2A6CCE8-9AD3-4101-8CE1-1ACD6F9F2F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57221" y="2520210"/>
                <a:ext cx="5257800" cy="3866382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en-US" sz="4000"/>
                  <a:t>Geometric View</a:t>
                </a:r>
              </a:p>
              <a:p>
                <a:r>
                  <a:rPr lang="en-US"/>
                  <a:t>Differential equations define a vector field.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is the vector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/>
              </a:p>
              <a:p>
                <a:endParaRPr lang="en-US"/>
              </a:p>
              <a:p>
                <a:r>
                  <a:rPr lang="en-US"/>
                  <a:t>Differential equations / Vector field can be integrated as a flow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. </a:t>
                </a:r>
              </a:p>
              <a:p>
                <a:endParaRPr lang="en-US"/>
              </a:p>
              <a:p>
                <a:r>
                  <a:rPr lang="en-US"/>
                  <a:t>Dynamics could be read out from the geometry of flow field.</a:t>
                </a:r>
              </a:p>
              <a:p>
                <a:pPr lvl="1"/>
                <a:endParaRPr lang="en-US"/>
              </a:p>
              <a:p>
                <a:pPr lvl="1"/>
                <a:r>
                  <a:rPr lang="en-US"/>
                  <a:t>Fixed points (attractor, </a:t>
                </a:r>
                <a:r>
                  <a:rPr lang="en-US" err="1"/>
                  <a:t>repeller</a:t>
                </a:r>
                <a:r>
                  <a:rPr lang="en-US"/>
                  <a:t>, saddle etc.)</a:t>
                </a:r>
              </a:p>
              <a:p>
                <a:pPr lvl="1"/>
                <a:r>
                  <a:rPr lang="en-US"/>
                  <a:t>Limit cycle </a:t>
                </a:r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2A6CCE8-9AD3-4101-8CE1-1ACD6F9F2F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57221" y="2520210"/>
                <a:ext cx="5257800" cy="3866382"/>
              </a:xfrm>
              <a:blipFill>
                <a:blip r:embed="rId3"/>
                <a:stretch>
                  <a:fillRect l="-2317" t="-4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4E67673-BDCE-4E18-B281-FE99725F040D}"/>
                  </a:ext>
                </a:extLst>
              </p:cNvPr>
              <p:cNvSpPr txBox="1"/>
              <p:nvPr/>
            </p:nvSpPr>
            <p:spPr>
              <a:xfrm>
                <a:off x="3048000" y="990945"/>
                <a:ext cx="6096000" cy="4732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4E67673-BDCE-4E18-B281-FE99725F0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990945"/>
                <a:ext cx="6096000" cy="473206"/>
              </a:xfrm>
              <a:prstGeom prst="rect">
                <a:avLst/>
              </a:prstGeom>
              <a:blipFill>
                <a:blip r:embed="rId4"/>
                <a:stretch>
                  <a:fillRect t="-3896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BE4679A0-6595-47BC-A953-B4E978E0CB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2520210"/>
                <a:ext cx="5257800" cy="38663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/>
                  <a:t>Analysis View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00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Δt</m:t>
                      </m:r>
                    </m:oMath>
                  </m:oMathPara>
                </a14:m>
                <a:endParaRPr lang="en-US" sz="2000" b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Δt</m:t>
                      </m:r>
                    </m:oMath>
                  </m:oMathPara>
                </a14:m>
                <a:endParaRPr lang="en-US" sz="2000" b="0"/>
              </a:p>
              <a:p>
                <a:endParaRPr lang="en-US" sz="2000" b="0"/>
              </a:p>
              <a:p>
                <a:r>
                  <a:rPr lang="en-US" sz="2000" b="0"/>
                  <a:t>~ Euler method for integrating / solving ODE. (HW3, P2) </a:t>
                </a:r>
              </a:p>
              <a:p>
                <a:pPr marL="0" indent="0">
                  <a:buNone/>
                </a:pPr>
                <a:endParaRPr lang="en-US" sz="2000" b="0"/>
              </a:p>
              <a:p>
                <a:r>
                  <a:rPr lang="en-US" sz="2000"/>
                  <a:t>A few</a:t>
                </a:r>
                <a:r>
                  <a:rPr lang="en-US" sz="2000" b="0"/>
                  <a:t> ODE has analytical solutions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b="0"/>
              </a:p>
              <a:p>
                <a:pPr lvl="1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𝑘𝑡</m:t>
                        </m:r>
                      </m:sup>
                    </m:sSup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̇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𝑘𝑡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𝑘𝑋</m:t>
                    </m:r>
                  </m:oMath>
                </a14:m>
                <a:endParaRPr lang="en-US" sz="1600" b="0" i="1"/>
              </a:p>
              <a:p>
                <a:endParaRPr lang="en-US" sz="2000"/>
              </a:p>
              <a:p>
                <a:endParaRPr lang="en-US" sz="2000"/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BE4679A0-6595-47BC-A953-B4E978E0C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520210"/>
                <a:ext cx="5257800" cy="3866382"/>
              </a:xfrm>
              <a:prstGeom prst="rect">
                <a:avLst/>
              </a:prstGeom>
              <a:blipFill>
                <a:blip r:embed="rId5"/>
                <a:stretch>
                  <a:fillRect l="-2436" t="-2520" r="-1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B2C75AA-937B-43E4-91A3-7BD401CC7B19}"/>
                  </a:ext>
                </a:extLst>
              </p:cNvPr>
              <p:cNvSpPr txBox="1"/>
              <p:nvPr/>
            </p:nvSpPr>
            <p:spPr>
              <a:xfrm>
                <a:off x="3961170" y="1227548"/>
                <a:ext cx="15080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/>
                  <a:t> is state variables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B2C75AA-937B-43E4-91A3-7BD401CC7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170" y="1227548"/>
                <a:ext cx="1508023" cy="646331"/>
              </a:xfrm>
              <a:prstGeom prst="rect">
                <a:avLst/>
              </a:prstGeom>
              <a:blipFill>
                <a:blip r:embed="rId6"/>
                <a:stretch>
                  <a:fillRect l="-3644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D0A28B3-6E9E-4266-BD1A-38BFD2848718}"/>
                  </a:ext>
                </a:extLst>
              </p:cNvPr>
              <p:cNvSpPr txBox="1"/>
              <p:nvPr/>
            </p:nvSpPr>
            <p:spPr>
              <a:xfrm>
                <a:off x="7301680" y="1252962"/>
                <a:ext cx="27554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/>
                  <a:t> defines the dynamics or motion.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D0A28B3-6E9E-4266-BD1A-38BFD2848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1680" y="1252962"/>
                <a:ext cx="2755490" cy="646331"/>
              </a:xfrm>
              <a:prstGeom prst="rect">
                <a:avLst/>
              </a:prstGeom>
              <a:blipFill>
                <a:blip r:embed="rId7"/>
                <a:stretch>
                  <a:fillRect l="-1991" t="-5660" r="-287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687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98C90-774B-4118-9F7A-42FA8D59D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/>
              <a:t>Physics example: Electric field and field “lines”</a:t>
            </a:r>
            <a:endParaRPr lang="en-US" sz="4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607A0E8-23E9-441D-AD29-EE8ECD3C5B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2770579"/>
                <a:ext cx="4274574" cy="3406384"/>
              </a:xfrm>
            </p:spPr>
            <p:txBody>
              <a:bodyPr/>
              <a:lstStyle/>
              <a:p>
                <a:r>
                  <a:rPr lang="en-US"/>
                  <a:t>Field lines are the </a:t>
                </a:r>
                <a:r>
                  <a:rPr lang="en-US" i="1"/>
                  <a:t>flow </a:t>
                </a:r>
                <a:r>
                  <a:rPr lang="en-US"/>
                  <a:t>defined by the vector field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607A0E8-23E9-441D-AD29-EE8ECD3C5B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2770579"/>
                <a:ext cx="4274574" cy="3406384"/>
              </a:xfrm>
              <a:blipFill>
                <a:blip r:embed="rId2"/>
                <a:stretch>
                  <a:fillRect l="-2568" t="-2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DC232BDB-F12C-45DB-988B-BC25A26DD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10415" y="875715"/>
            <a:ext cx="3406383" cy="575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lectric Field Lines | Brilliant Math &amp;amp; Science Wiki">
            <a:extLst>
              <a:ext uri="{FF2B5EF4-FFF2-40B4-BE49-F238E27FC236}">
                <a16:creationId xmlns:a16="http://schemas.microsoft.com/office/drawing/2014/main" id="{AAEDAE31-3DDF-4B5B-A856-F2D21FB74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1"/>
          <a:stretch/>
        </p:blipFill>
        <p:spPr bwMode="auto">
          <a:xfrm rot="10800000">
            <a:off x="8071082" y="2870924"/>
            <a:ext cx="2331562" cy="184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3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6BD45A-9D29-4849-8037-08BDB6A4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889"/>
            <a:ext cx="10515600" cy="853334"/>
          </a:xfrm>
        </p:spPr>
        <p:txBody>
          <a:bodyPr/>
          <a:lstStyle/>
          <a:p>
            <a:r>
              <a:rPr lang="en-US"/>
              <a:t>1-D Dynamic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D64EF7F-5993-4814-98B2-13FF838A71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2283" y="1016223"/>
                <a:ext cx="10515600" cy="880732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:r>
                  <a:rPr lang="en-US" i="1"/>
                  <a:t>1-D function on a line </a:t>
                </a:r>
                <a:endParaRPr lang="en-US" b="0" i="1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D64EF7F-5993-4814-98B2-13FF838A71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2283" y="1016223"/>
                <a:ext cx="10515600" cy="880732"/>
              </a:xfrm>
              <a:blipFill>
                <a:blip r:embed="rId3"/>
                <a:stretch>
                  <a:fillRect t="-9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组合 18">
            <a:extLst>
              <a:ext uri="{FF2B5EF4-FFF2-40B4-BE49-F238E27FC236}">
                <a16:creationId xmlns:a16="http://schemas.microsoft.com/office/drawing/2014/main" id="{3DFCBEC1-8B35-4D11-B97F-902AF17567F1}"/>
              </a:ext>
            </a:extLst>
          </p:cNvPr>
          <p:cNvGrpSpPr/>
          <p:nvPr/>
        </p:nvGrpSpPr>
        <p:grpSpPr>
          <a:xfrm>
            <a:off x="1897626" y="2335898"/>
            <a:ext cx="7737987" cy="2658889"/>
            <a:chOff x="1897626" y="2335898"/>
            <a:chExt cx="7737987" cy="2658889"/>
          </a:xfrm>
        </p:grpSpPr>
        <p:cxnSp>
          <p:nvCxnSpPr>
            <p:cNvPr id="5" name="直接箭头连接符 4">
              <a:extLst>
                <a:ext uri="{FF2B5EF4-FFF2-40B4-BE49-F238E27FC236}">
                  <a16:creationId xmlns:a16="http://schemas.microsoft.com/office/drawing/2014/main" id="{A9D9587A-8907-478A-9FB6-8D685E2AFD57}"/>
                </a:ext>
              </a:extLst>
            </p:cNvPr>
            <p:cNvCxnSpPr>
              <a:cxnSpLocks/>
            </p:cNvCxnSpPr>
            <p:nvPr/>
          </p:nvCxnSpPr>
          <p:spPr>
            <a:xfrm>
              <a:off x="1897626" y="3814916"/>
              <a:ext cx="6558116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FA2CBE42-768D-4DF7-8C7B-C432D79EF317}"/>
                </a:ext>
              </a:extLst>
            </p:cNvPr>
            <p:cNvSpPr/>
            <p:nvPr/>
          </p:nvSpPr>
          <p:spPr>
            <a:xfrm>
              <a:off x="2477729" y="2585884"/>
              <a:ext cx="6263148" cy="2408903"/>
            </a:xfrm>
            <a:custGeom>
              <a:avLst/>
              <a:gdLst>
                <a:gd name="connsiteX0" fmla="*/ 0 w 5417574"/>
                <a:gd name="connsiteY0" fmla="*/ 1376516 h 1872023"/>
                <a:gd name="connsiteX1" fmla="*/ 1199536 w 5417574"/>
                <a:gd name="connsiteY1" fmla="*/ 530942 h 1872023"/>
                <a:gd name="connsiteX2" fmla="*/ 2772697 w 5417574"/>
                <a:gd name="connsiteY2" fmla="*/ 1868129 h 1872023"/>
                <a:gd name="connsiteX3" fmla="*/ 5338916 w 5417574"/>
                <a:gd name="connsiteY3" fmla="*/ 19664 h 1872023"/>
                <a:gd name="connsiteX4" fmla="*/ 5338916 w 5417574"/>
                <a:gd name="connsiteY4" fmla="*/ 19664 h 1872023"/>
                <a:gd name="connsiteX5" fmla="*/ 5417574 w 5417574"/>
                <a:gd name="connsiteY5" fmla="*/ 0 h 1872023"/>
                <a:gd name="connsiteX0" fmla="*/ 0 w 6263148"/>
                <a:gd name="connsiteY0" fmla="*/ 2408903 h 2408903"/>
                <a:gd name="connsiteX1" fmla="*/ 2045110 w 6263148"/>
                <a:gd name="connsiteY1" fmla="*/ 530942 h 2408903"/>
                <a:gd name="connsiteX2" fmla="*/ 3618271 w 6263148"/>
                <a:gd name="connsiteY2" fmla="*/ 1868129 h 2408903"/>
                <a:gd name="connsiteX3" fmla="*/ 6184490 w 6263148"/>
                <a:gd name="connsiteY3" fmla="*/ 19664 h 2408903"/>
                <a:gd name="connsiteX4" fmla="*/ 6184490 w 6263148"/>
                <a:gd name="connsiteY4" fmla="*/ 19664 h 2408903"/>
                <a:gd name="connsiteX5" fmla="*/ 6263148 w 6263148"/>
                <a:gd name="connsiteY5" fmla="*/ 0 h 2408903"/>
                <a:gd name="connsiteX0" fmla="*/ 0 w 6263148"/>
                <a:gd name="connsiteY0" fmla="*/ 2408903 h 2408903"/>
                <a:gd name="connsiteX1" fmla="*/ 2045110 w 6263148"/>
                <a:gd name="connsiteY1" fmla="*/ 530942 h 2408903"/>
                <a:gd name="connsiteX2" fmla="*/ 3618271 w 6263148"/>
                <a:gd name="connsiteY2" fmla="*/ 1868129 h 2408903"/>
                <a:gd name="connsiteX3" fmla="*/ 6184490 w 6263148"/>
                <a:gd name="connsiteY3" fmla="*/ 19664 h 2408903"/>
                <a:gd name="connsiteX4" fmla="*/ 6184490 w 6263148"/>
                <a:gd name="connsiteY4" fmla="*/ 19664 h 2408903"/>
                <a:gd name="connsiteX5" fmla="*/ 6263148 w 6263148"/>
                <a:gd name="connsiteY5" fmla="*/ 0 h 2408903"/>
                <a:gd name="connsiteX0" fmla="*/ 0 w 6263148"/>
                <a:gd name="connsiteY0" fmla="*/ 2408903 h 2408903"/>
                <a:gd name="connsiteX1" fmla="*/ 2045110 w 6263148"/>
                <a:gd name="connsiteY1" fmla="*/ 530942 h 2408903"/>
                <a:gd name="connsiteX2" fmla="*/ 3618271 w 6263148"/>
                <a:gd name="connsiteY2" fmla="*/ 1868129 h 2408903"/>
                <a:gd name="connsiteX3" fmla="*/ 6184490 w 6263148"/>
                <a:gd name="connsiteY3" fmla="*/ 19664 h 2408903"/>
                <a:gd name="connsiteX4" fmla="*/ 6184490 w 6263148"/>
                <a:gd name="connsiteY4" fmla="*/ 19664 h 2408903"/>
                <a:gd name="connsiteX5" fmla="*/ 6263148 w 6263148"/>
                <a:gd name="connsiteY5" fmla="*/ 0 h 2408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3148" h="2408903">
                  <a:moveTo>
                    <a:pt x="0" y="2408903"/>
                  </a:moveTo>
                  <a:cubicBezTo>
                    <a:pt x="368710" y="1945148"/>
                    <a:pt x="1324078" y="483420"/>
                    <a:pt x="2045110" y="530942"/>
                  </a:cubicBezTo>
                  <a:cubicBezTo>
                    <a:pt x="2766142" y="578464"/>
                    <a:pt x="2928374" y="1953342"/>
                    <a:pt x="3618271" y="1868129"/>
                  </a:cubicBezTo>
                  <a:cubicBezTo>
                    <a:pt x="4308168" y="1782916"/>
                    <a:pt x="6184490" y="19664"/>
                    <a:pt x="6184490" y="19664"/>
                  </a:cubicBezTo>
                  <a:lnTo>
                    <a:pt x="6184490" y="19664"/>
                  </a:lnTo>
                  <a:lnTo>
                    <a:pt x="6263148" y="0"/>
                  </a:lnTo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D88EBE92-9B31-442F-A093-1053602D1983}"/>
                    </a:ext>
                  </a:extLst>
                </p:cNvPr>
                <p:cNvSpPr txBox="1"/>
                <p:nvPr/>
              </p:nvSpPr>
              <p:spPr>
                <a:xfrm>
                  <a:off x="8711379" y="2335898"/>
                  <a:ext cx="924234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D88EBE92-9B31-442F-A093-1053602D19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1379" y="2335898"/>
                  <a:ext cx="924234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C752F867-8B59-4204-9C15-C207036E72D1}"/>
                    </a:ext>
                  </a:extLst>
                </p:cNvPr>
                <p:cNvSpPr txBox="1"/>
                <p:nvPr/>
              </p:nvSpPr>
              <p:spPr>
                <a:xfrm>
                  <a:off x="8234515" y="3726426"/>
                  <a:ext cx="491613" cy="5351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C752F867-8B59-4204-9C15-C207036E72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4515" y="3726426"/>
                  <a:ext cx="491613" cy="5351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C60F200A-3BF8-44FC-B79D-D986510A6BD3}"/>
              </a:ext>
            </a:extLst>
          </p:cNvPr>
          <p:cNvSpPr/>
          <p:nvPr/>
        </p:nvSpPr>
        <p:spPr>
          <a:xfrm>
            <a:off x="2910350" y="2797564"/>
            <a:ext cx="1140543" cy="2408904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EFA5B90-4A14-4BAD-8D9F-F03C539FE3B5}"/>
              </a:ext>
            </a:extLst>
          </p:cNvPr>
          <p:cNvSpPr txBox="1"/>
          <p:nvPr/>
        </p:nvSpPr>
        <p:spPr>
          <a:xfrm>
            <a:off x="8234515" y="4467804"/>
            <a:ext cx="395748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Fix point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Attractor (stable fix point)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err="1"/>
              <a:t>Repeller</a:t>
            </a:r>
            <a:r>
              <a:rPr lang="en-US"/>
              <a:t> (unstable fix point)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F94BB5E-96A8-4D18-95E7-A3CCEE85924D}"/>
              </a:ext>
            </a:extLst>
          </p:cNvPr>
          <p:cNvSpPr txBox="1"/>
          <p:nvPr/>
        </p:nvSpPr>
        <p:spPr>
          <a:xfrm>
            <a:off x="1017643" y="1885540"/>
            <a:ext cx="4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Let’s try reading the dynamics from the vector field!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04D2FB7-F1CE-4C30-8852-1AA2EACD216F}"/>
                  </a:ext>
                </a:extLst>
              </p14:cNvPr>
              <p14:cNvContentPartPr/>
              <p14:nvPr/>
            </p14:nvContentPartPr>
            <p14:xfrm>
              <a:off x="2302200" y="3658680"/>
              <a:ext cx="2278800" cy="339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04D2FB7-F1CE-4C30-8852-1AA2EACD216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92840" y="3649320"/>
                <a:ext cx="2297520" cy="35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753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07994 -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94 -4.81481E-6 L 0.14284 -4.8148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84 -4.81481E-6 L 0.23632 -4.8148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4EA6C2-26C2-4150-910F-F7623097F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23" y="18255"/>
            <a:ext cx="5332609" cy="946431"/>
          </a:xfrm>
        </p:spPr>
        <p:txBody>
          <a:bodyPr/>
          <a:lstStyle/>
          <a:p>
            <a:r>
              <a:rPr lang="en-US"/>
              <a:t>Stability of Fix 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C1E41A7-6CCF-49D0-8731-23CDA3897F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5190" y="915484"/>
                <a:ext cx="4589206" cy="594251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/>
                  <a:t>Fix point 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/>
              </a:p>
              <a:p>
                <a:endParaRPr lang="en-US"/>
              </a:p>
              <a:p>
                <a:r>
                  <a:rPr lang="en-US"/>
                  <a:t>Stable fix point, attractor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&lt;0;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b="0" dirty="0"/>
                                <m:t> 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&gt;0;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𝑑𝑓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endParaRPr lang="en-US"/>
              </a:p>
              <a:p>
                <a:pPr lvl="1"/>
                <a:r>
                  <a:rPr lang="en-US"/>
                  <a:t>Negative feedback</a:t>
                </a:r>
              </a:p>
              <a:p>
                <a:pPr marL="457200" lvl="1" indent="0">
                  <a:buNone/>
                </a:pPr>
                <a:endParaRPr lang="en-US"/>
              </a:p>
              <a:p>
                <a:r>
                  <a:rPr lang="en-US"/>
                  <a:t>Unstable fix point, </a:t>
                </a:r>
                <a:r>
                  <a:rPr lang="en-US" err="1"/>
                  <a:t>repellor</a:t>
                </a:r>
                <a:endParaRPr lang="en-US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&gt;0;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b="0" dirty="0"/>
                                <m:t> 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&lt;0;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𝑑𝑓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/>
              </a:p>
              <a:p>
                <a:pPr lvl="1"/>
                <a:r>
                  <a:rPr lang="en-US"/>
                  <a:t>Positive feedback</a:t>
                </a:r>
              </a:p>
              <a:p>
                <a:pPr marL="0" indent="0">
                  <a:buNone/>
                </a:pPr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C1E41A7-6CCF-49D0-8731-23CDA3897F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5190" y="915484"/>
                <a:ext cx="4589206" cy="5942516"/>
              </a:xfrm>
              <a:blipFill>
                <a:blip r:embed="rId2"/>
                <a:stretch>
                  <a:fillRect l="-2128" t="-2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组合 3">
            <a:extLst>
              <a:ext uri="{FF2B5EF4-FFF2-40B4-BE49-F238E27FC236}">
                <a16:creationId xmlns:a16="http://schemas.microsoft.com/office/drawing/2014/main" id="{4394B58D-9AB9-4E11-B403-062C1F3C8FA5}"/>
              </a:ext>
            </a:extLst>
          </p:cNvPr>
          <p:cNvGrpSpPr/>
          <p:nvPr/>
        </p:nvGrpSpPr>
        <p:grpSpPr>
          <a:xfrm>
            <a:off x="4571424" y="2606842"/>
            <a:ext cx="2325144" cy="1436530"/>
            <a:chOff x="6329458" y="256606"/>
            <a:chExt cx="5632107" cy="3479652"/>
          </a:xfrm>
        </p:grpSpPr>
        <p:cxnSp>
          <p:nvCxnSpPr>
            <p:cNvPr id="5" name="直接箭头连接符 4">
              <a:extLst>
                <a:ext uri="{FF2B5EF4-FFF2-40B4-BE49-F238E27FC236}">
                  <a16:creationId xmlns:a16="http://schemas.microsoft.com/office/drawing/2014/main" id="{F8B4C1E0-19CB-441D-AA98-F25A4FE736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9458" y="2424274"/>
              <a:ext cx="4921161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E881D776-6888-4FCD-8077-BE042431B603}"/>
                    </a:ext>
                  </a:extLst>
                </p:cNvPr>
                <p:cNvSpPr txBox="1"/>
                <p:nvPr/>
              </p:nvSpPr>
              <p:spPr>
                <a:xfrm>
                  <a:off x="7964761" y="256606"/>
                  <a:ext cx="2058920" cy="111827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E881D776-6888-4FCD-8077-BE042431B6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4761" y="256606"/>
                  <a:ext cx="2058920" cy="1118274"/>
                </a:xfrm>
                <a:prstGeom prst="rect">
                  <a:avLst/>
                </a:prstGeom>
                <a:blipFill>
                  <a:blip r:embed="rId3"/>
                  <a:stretch>
                    <a:fillRect l="-2878" b="-18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12C9304F-F7CA-4CE3-9163-5AACF267C9AB}"/>
                    </a:ext>
                  </a:extLst>
                </p:cNvPr>
                <p:cNvSpPr txBox="1"/>
                <p:nvPr/>
              </p:nvSpPr>
              <p:spPr>
                <a:xfrm>
                  <a:off x="10984897" y="2460833"/>
                  <a:ext cx="976668" cy="8946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12C9304F-F7CA-4CE3-9163-5AACF267C9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4897" y="2460833"/>
                  <a:ext cx="976668" cy="89461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F612600B-F759-40B5-88B2-E118EBCDF1A9}"/>
                </a:ext>
              </a:extLst>
            </p:cNvPr>
            <p:cNvCxnSpPr/>
            <p:nvPr/>
          </p:nvCxnSpPr>
          <p:spPr>
            <a:xfrm>
              <a:off x="6813755" y="1443757"/>
              <a:ext cx="3952568" cy="2292501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9DFD2AC9-87CC-42CD-8C84-D95EC8D1EC6B}"/>
              </a:ext>
            </a:extLst>
          </p:cNvPr>
          <p:cNvGrpSpPr/>
          <p:nvPr/>
        </p:nvGrpSpPr>
        <p:grpSpPr>
          <a:xfrm>
            <a:off x="4508965" y="5143892"/>
            <a:ext cx="2325144" cy="1436530"/>
            <a:chOff x="6329458" y="256606"/>
            <a:chExt cx="5632107" cy="3479652"/>
          </a:xfrm>
        </p:grpSpPr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D0B23546-306E-4B44-BFA9-2C16B606DF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9458" y="2424274"/>
              <a:ext cx="4921161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9DD35FD5-5F48-48A7-8778-60BB17089537}"/>
                    </a:ext>
                  </a:extLst>
                </p:cNvPr>
                <p:cNvSpPr txBox="1"/>
                <p:nvPr/>
              </p:nvSpPr>
              <p:spPr>
                <a:xfrm>
                  <a:off x="7964761" y="256606"/>
                  <a:ext cx="2058920" cy="111827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9DD35FD5-5F48-48A7-8778-60BB170895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4761" y="256606"/>
                  <a:ext cx="2058920" cy="1118274"/>
                </a:xfrm>
                <a:prstGeom prst="rect">
                  <a:avLst/>
                </a:prstGeom>
                <a:blipFill>
                  <a:blip r:embed="rId5"/>
                  <a:stretch>
                    <a:fillRect l="-2143"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DCE6CA8-545C-471E-8409-24763B7B5D25}"/>
                    </a:ext>
                  </a:extLst>
                </p:cNvPr>
                <p:cNvSpPr txBox="1"/>
                <p:nvPr/>
              </p:nvSpPr>
              <p:spPr>
                <a:xfrm>
                  <a:off x="10984897" y="2460833"/>
                  <a:ext cx="976668" cy="8946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DCE6CA8-545C-471E-8409-24763B7B5D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4897" y="2460833"/>
                  <a:ext cx="976668" cy="89461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44C60289-C9AA-4A83-96FF-0DD1BDD31F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6592" y="1112292"/>
              <a:ext cx="3898305" cy="2623966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27AE0850-B989-49C3-9D91-7AEB626DFF07}"/>
                  </a:ext>
                </a:extLst>
              </p:cNvPr>
              <p:cNvSpPr txBox="1"/>
              <p:nvPr/>
            </p:nvSpPr>
            <p:spPr>
              <a:xfrm>
                <a:off x="8424724" y="1690688"/>
                <a:ext cx="326364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/>
                  <a:t>Analyze derivative / Jacobian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i="1"/>
                  <a:t> is a theme for dynamic system. 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27AE0850-B989-49C3-9D91-7AEB626DF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4724" y="1690688"/>
                <a:ext cx="3263642" cy="1015663"/>
              </a:xfrm>
              <a:prstGeom prst="rect">
                <a:avLst/>
              </a:prstGeom>
              <a:blipFill>
                <a:blip r:embed="rId7"/>
                <a:stretch>
                  <a:fillRect l="-1869" t="-2994" r="-748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90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37E435-6851-4C1F-BD21-B8D607300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about the dynamics of these cases?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8DA7FC6-A2AF-4720-8AB7-E6F2ACCE7B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4679067" cy="403440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/>
              </a:p>
              <a:p>
                <a:endParaRPr lang="en-US"/>
              </a:p>
              <a:p>
                <a:r>
                  <a:rPr lang="en-US"/>
                  <a:t>Linearization / Jacobian method failed, need deeper analysis.</a:t>
                </a:r>
              </a:p>
              <a:p>
                <a:pPr lvl="1"/>
                <a:r>
                  <a:rPr lang="en-US"/>
                  <a:t>Look at the vector field. </a:t>
                </a:r>
              </a:p>
              <a:p>
                <a:pPr lvl="1"/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8DA7FC6-A2AF-4720-8AB7-E6F2ACCE7B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4679067" cy="4034401"/>
              </a:xfrm>
              <a:blipFill>
                <a:blip r:embed="rId2"/>
                <a:stretch>
                  <a:fillRect l="-2214" r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组合 3">
            <a:extLst>
              <a:ext uri="{FF2B5EF4-FFF2-40B4-BE49-F238E27FC236}">
                <a16:creationId xmlns:a16="http://schemas.microsoft.com/office/drawing/2014/main" id="{2C946A81-4588-4A2B-88E6-CF919EC2FE7E}"/>
              </a:ext>
            </a:extLst>
          </p:cNvPr>
          <p:cNvGrpSpPr/>
          <p:nvPr/>
        </p:nvGrpSpPr>
        <p:grpSpPr>
          <a:xfrm>
            <a:off x="6674735" y="1770819"/>
            <a:ext cx="2325144" cy="1527529"/>
            <a:chOff x="8702971" y="3920817"/>
            <a:chExt cx="2325144" cy="1527529"/>
          </a:xfrm>
        </p:grpSpPr>
        <p:cxnSp>
          <p:nvCxnSpPr>
            <p:cNvPr id="5" name="直接箭头连接符 4">
              <a:extLst>
                <a:ext uri="{FF2B5EF4-FFF2-40B4-BE49-F238E27FC236}">
                  <a16:creationId xmlns:a16="http://schemas.microsoft.com/office/drawing/2014/main" id="{D181CB29-4121-458E-93EA-D0B3536903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2971" y="5063921"/>
              <a:ext cx="203163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9433035C-7BB5-4F80-8E8A-20448E4F3A49}"/>
                    </a:ext>
                  </a:extLst>
                </p:cNvPr>
                <p:cNvSpPr txBox="1"/>
                <p:nvPr/>
              </p:nvSpPr>
              <p:spPr>
                <a:xfrm>
                  <a:off x="9206546" y="3920817"/>
                  <a:ext cx="849999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9433035C-7BB5-4F80-8E8A-20448E4F3A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6546" y="3920817"/>
                  <a:ext cx="849999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2878"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23EF4E84-9BDF-4278-861E-6170CE55BB3E}"/>
                    </a:ext>
                  </a:extLst>
                </p:cNvPr>
                <p:cNvSpPr txBox="1"/>
                <p:nvPr/>
              </p:nvSpPr>
              <p:spPr>
                <a:xfrm>
                  <a:off x="10624910" y="5079014"/>
                  <a:ext cx="40320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23EF4E84-9BDF-4278-861E-6170CE55BB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24910" y="5079014"/>
                  <a:ext cx="403205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C01B0396-F416-4FE0-9727-2115AF7DA77E}"/>
                </a:ext>
              </a:extLst>
            </p:cNvPr>
            <p:cNvSpPr/>
            <p:nvPr/>
          </p:nvSpPr>
          <p:spPr>
            <a:xfrm>
              <a:off x="8702971" y="4063096"/>
              <a:ext cx="2150001" cy="993279"/>
            </a:xfrm>
            <a:custGeom>
              <a:avLst/>
              <a:gdLst>
                <a:gd name="connsiteX0" fmla="*/ 161472 w 2291723"/>
                <a:gd name="connsiteY0" fmla="*/ 20782 h 121418"/>
                <a:gd name="connsiteX1" fmla="*/ 161472 w 2291723"/>
                <a:gd name="connsiteY1" fmla="*/ 121265 h 121418"/>
                <a:gd name="connsiteX2" fmla="*/ 1839547 w 2291723"/>
                <a:gd name="connsiteY2" fmla="*/ 685 h 121418"/>
                <a:gd name="connsiteX3" fmla="*/ 2291723 w 2291723"/>
                <a:gd name="connsiteY3" fmla="*/ 81072 h 121418"/>
                <a:gd name="connsiteX0" fmla="*/ 21010 w 2151261"/>
                <a:gd name="connsiteY0" fmla="*/ 20782 h 1005528"/>
                <a:gd name="connsiteX1" fmla="*/ 754540 w 2151261"/>
                <a:gd name="connsiteY1" fmla="*/ 1005520 h 1005528"/>
                <a:gd name="connsiteX2" fmla="*/ 1699085 w 2151261"/>
                <a:gd name="connsiteY2" fmla="*/ 685 h 1005528"/>
                <a:gd name="connsiteX3" fmla="*/ 2151261 w 2151261"/>
                <a:gd name="connsiteY3" fmla="*/ 81072 h 1005528"/>
                <a:gd name="connsiteX0" fmla="*/ 19750 w 2150001"/>
                <a:gd name="connsiteY0" fmla="*/ 0 h 993279"/>
                <a:gd name="connsiteX1" fmla="*/ 753280 w 2150001"/>
                <a:gd name="connsiteY1" fmla="*/ 984738 h 993279"/>
                <a:gd name="connsiteX2" fmla="*/ 1416471 w 2150001"/>
                <a:gd name="connsiteY2" fmla="*/ 502417 h 993279"/>
                <a:gd name="connsiteX3" fmla="*/ 2150001 w 2150001"/>
                <a:gd name="connsiteY3" fmla="*/ 60290 h 99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0001" h="993279">
                  <a:moveTo>
                    <a:pt x="19750" y="0"/>
                  </a:moveTo>
                  <a:cubicBezTo>
                    <a:pt x="-120090" y="51916"/>
                    <a:pt x="520493" y="901002"/>
                    <a:pt x="753280" y="984738"/>
                  </a:cubicBezTo>
                  <a:cubicBezTo>
                    <a:pt x="986067" y="1068474"/>
                    <a:pt x="1061429" y="509116"/>
                    <a:pt x="1416471" y="502417"/>
                  </a:cubicBezTo>
                  <a:cubicBezTo>
                    <a:pt x="1771513" y="495718"/>
                    <a:pt x="2101434" y="16747"/>
                    <a:pt x="2150001" y="6029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1FA99F07-69E2-4678-8141-775AEEBCFB6A}"/>
              </a:ext>
            </a:extLst>
          </p:cNvPr>
          <p:cNvGrpSpPr/>
          <p:nvPr/>
        </p:nvGrpSpPr>
        <p:grpSpPr>
          <a:xfrm>
            <a:off x="6674734" y="3554651"/>
            <a:ext cx="2031639" cy="1529813"/>
            <a:chOff x="9040725" y="3920817"/>
            <a:chExt cx="2031639" cy="1529813"/>
          </a:xfrm>
        </p:grpSpPr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99D97C78-F163-416E-9D1F-B78346D3CD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40725" y="4591649"/>
              <a:ext cx="203163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E2A3B48A-A570-42E2-A810-6CD99F4A4DD5}"/>
                    </a:ext>
                  </a:extLst>
                </p:cNvPr>
                <p:cNvSpPr txBox="1"/>
                <p:nvPr/>
              </p:nvSpPr>
              <p:spPr>
                <a:xfrm>
                  <a:off x="9206546" y="3920817"/>
                  <a:ext cx="849999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E2A3B48A-A570-42E2-A810-6CD99F4A4D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6546" y="3920817"/>
                  <a:ext cx="849999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2143"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0258A5F2-F8AF-4871-BE78-E354D56A56D5}"/>
                    </a:ext>
                  </a:extLst>
                </p:cNvPr>
                <p:cNvSpPr txBox="1"/>
                <p:nvPr/>
              </p:nvSpPr>
              <p:spPr>
                <a:xfrm>
                  <a:off x="10624910" y="5079014"/>
                  <a:ext cx="40320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0258A5F2-F8AF-4871-BE78-E354D56A56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24910" y="5079014"/>
                  <a:ext cx="403205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66D3D50C-B1A0-49C7-9096-EFB2FBB0ABAD}"/>
                </a:ext>
              </a:extLst>
            </p:cNvPr>
            <p:cNvSpPr/>
            <p:nvPr/>
          </p:nvSpPr>
          <p:spPr>
            <a:xfrm>
              <a:off x="9063721" y="4151649"/>
              <a:ext cx="1758461" cy="1298981"/>
            </a:xfrm>
            <a:custGeom>
              <a:avLst/>
              <a:gdLst>
                <a:gd name="connsiteX0" fmla="*/ 161472 w 2291723"/>
                <a:gd name="connsiteY0" fmla="*/ 20782 h 121418"/>
                <a:gd name="connsiteX1" fmla="*/ 161472 w 2291723"/>
                <a:gd name="connsiteY1" fmla="*/ 121265 h 121418"/>
                <a:gd name="connsiteX2" fmla="*/ 1839547 w 2291723"/>
                <a:gd name="connsiteY2" fmla="*/ 685 h 121418"/>
                <a:gd name="connsiteX3" fmla="*/ 2291723 w 2291723"/>
                <a:gd name="connsiteY3" fmla="*/ 81072 h 121418"/>
                <a:gd name="connsiteX0" fmla="*/ 21010 w 2151261"/>
                <a:gd name="connsiteY0" fmla="*/ 20782 h 1005528"/>
                <a:gd name="connsiteX1" fmla="*/ 754540 w 2151261"/>
                <a:gd name="connsiteY1" fmla="*/ 1005520 h 1005528"/>
                <a:gd name="connsiteX2" fmla="*/ 1699085 w 2151261"/>
                <a:gd name="connsiteY2" fmla="*/ 685 h 1005528"/>
                <a:gd name="connsiteX3" fmla="*/ 2151261 w 2151261"/>
                <a:gd name="connsiteY3" fmla="*/ 81072 h 1005528"/>
                <a:gd name="connsiteX0" fmla="*/ 19750 w 2150001"/>
                <a:gd name="connsiteY0" fmla="*/ 0 h 993279"/>
                <a:gd name="connsiteX1" fmla="*/ 753280 w 2150001"/>
                <a:gd name="connsiteY1" fmla="*/ 984738 h 993279"/>
                <a:gd name="connsiteX2" fmla="*/ 1416471 w 2150001"/>
                <a:gd name="connsiteY2" fmla="*/ 502417 h 993279"/>
                <a:gd name="connsiteX3" fmla="*/ 2150001 w 2150001"/>
                <a:gd name="connsiteY3" fmla="*/ 60290 h 993279"/>
                <a:gd name="connsiteX0" fmla="*/ 15838 w 2367152"/>
                <a:gd name="connsiteY0" fmla="*/ 1891889 h 1894376"/>
                <a:gd name="connsiteX1" fmla="*/ 970431 w 2367152"/>
                <a:gd name="connsiteY1" fmla="*/ 927247 h 1894376"/>
                <a:gd name="connsiteX2" fmla="*/ 1633622 w 2367152"/>
                <a:gd name="connsiteY2" fmla="*/ 444926 h 1894376"/>
                <a:gd name="connsiteX3" fmla="*/ 2367152 w 2367152"/>
                <a:gd name="connsiteY3" fmla="*/ 2799 h 1894376"/>
                <a:gd name="connsiteX0" fmla="*/ 0 w 2351314"/>
                <a:gd name="connsiteY0" fmla="*/ 1891889 h 1891889"/>
                <a:gd name="connsiteX1" fmla="*/ 954593 w 2351314"/>
                <a:gd name="connsiteY1" fmla="*/ 927247 h 1891889"/>
                <a:gd name="connsiteX2" fmla="*/ 1617784 w 2351314"/>
                <a:gd name="connsiteY2" fmla="*/ 444926 h 1891889"/>
                <a:gd name="connsiteX3" fmla="*/ 2351314 w 2351314"/>
                <a:gd name="connsiteY3" fmla="*/ 2799 h 1891889"/>
                <a:gd name="connsiteX0" fmla="*/ 0 w 2351314"/>
                <a:gd name="connsiteY0" fmla="*/ 1891889 h 1891889"/>
                <a:gd name="connsiteX1" fmla="*/ 954593 w 2351314"/>
                <a:gd name="connsiteY1" fmla="*/ 927247 h 1891889"/>
                <a:gd name="connsiteX2" fmla="*/ 1617784 w 2351314"/>
                <a:gd name="connsiteY2" fmla="*/ 444926 h 1891889"/>
                <a:gd name="connsiteX3" fmla="*/ 2351314 w 2351314"/>
                <a:gd name="connsiteY3" fmla="*/ 2799 h 1891889"/>
                <a:gd name="connsiteX0" fmla="*/ 0 w 1758461"/>
                <a:gd name="connsiteY0" fmla="*/ 1299036 h 1299036"/>
                <a:gd name="connsiteX1" fmla="*/ 361740 w 1758461"/>
                <a:gd name="connsiteY1" fmla="*/ 927247 h 1299036"/>
                <a:gd name="connsiteX2" fmla="*/ 1024931 w 1758461"/>
                <a:gd name="connsiteY2" fmla="*/ 444926 h 1299036"/>
                <a:gd name="connsiteX3" fmla="*/ 1758461 w 1758461"/>
                <a:gd name="connsiteY3" fmla="*/ 2799 h 1299036"/>
                <a:gd name="connsiteX0" fmla="*/ 0 w 1758461"/>
                <a:gd name="connsiteY0" fmla="*/ 1299036 h 1299036"/>
                <a:gd name="connsiteX1" fmla="*/ 361740 w 1758461"/>
                <a:gd name="connsiteY1" fmla="*/ 927247 h 1299036"/>
                <a:gd name="connsiteX2" fmla="*/ 1024931 w 1758461"/>
                <a:gd name="connsiteY2" fmla="*/ 444926 h 1299036"/>
                <a:gd name="connsiteX3" fmla="*/ 1758461 w 1758461"/>
                <a:gd name="connsiteY3" fmla="*/ 2799 h 1299036"/>
                <a:gd name="connsiteX0" fmla="*/ 0 w 1758461"/>
                <a:gd name="connsiteY0" fmla="*/ 1299036 h 1299036"/>
                <a:gd name="connsiteX1" fmla="*/ 552659 w 1758461"/>
                <a:gd name="connsiteY1" fmla="*/ 766473 h 1299036"/>
                <a:gd name="connsiteX2" fmla="*/ 1024931 w 1758461"/>
                <a:gd name="connsiteY2" fmla="*/ 444926 h 1299036"/>
                <a:gd name="connsiteX3" fmla="*/ 1758461 w 1758461"/>
                <a:gd name="connsiteY3" fmla="*/ 2799 h 1299036"/>
                <a:gd name="connsiteX0" fmla="*/ 0 w 1758461"/>
                <a:gd name="connsiteY0" fmla="*/ 1299036 h 1299036"/>
                <a:gd name="connsiteX1" fmla="*/ 552659 w 1758461"/>
                <a:gd name="connsiteY1" fmla="*/ 766473 h 1299036"/>
                <a:gd name="connsiteX2" fmla="*/ 1024931 w 1758461"/>
                <a:gd name="connsiteY2" fmla="*/ 444926 h 1299036"/>
                <a:gd name="connsiteX3" fmla="*/ 1758461 w 1758461"/>
                <a:gd name="connsiteY3" fmla="*/ 2799 h 1299036"/>
                <a:gd name="connsiteX0" fmla="*/ 0 w 1758461"/>
                <a:gd name="connsiteY0" fmla="*/ 1299036 h 1299036"/>
                <a:gd name="connsiteX1" fmla="*/ 552659 w 1758461"/>
                <a:gd name="connsiteY1" fmla="*/ 766473 h 1299036"/>
                <a:gd name="connsiteX2" fmla="*/ 1024931 w 1758461"/>
                <a:gd name="connsiteY2" fmla="*/ 444926 h 1299036"/>
                <a:gd name="connsiteX3" fmla="*/ 1758461 w 1758461"/>
                <a:gd name="connsiteY3" fmla="*/ 2799 h 1299036"/>
                <a:gd name="connsiteX0" fmla="*/ 0 w 1758461"/>
                <a:gd name="connsiteY0" fmla="*/ 1298981 h 1298981"/>
                <a:gd name="connsiteX1" fmla="*/ 552659 w 1758461"/>
                <a:gd name="connsiteY1" fmla="*/ 766418 h 1298981"/>
                <a:gd name="connsiteX2" fmla="*/ 1024931 w 1758461"/>
                <a:gd name="connsiteY2" fmla="*/ 454920 h 1298981"/>
                <a:gd name="connsiteX3" fmla="*/ 1758461 w 1758461"/>
                <a:gd name="connsiteY3" fmla="*/ 2744 h 1298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8461" h="1298981">
                  <a:moveTo>
                    <a:pt x="0" y="1298981"/>
                  </a:moveTo>
                  <a:cubicBezTo>
                    <a:pt x="201803" y="707802"/>
                    <a:pt x="381837" y="907095"/>
                    <a:pt x="552659" y="766418"/>
                  </a:cubicBezTo>
                  <a:cubicBezTo>
                    <a:pt x="723481" y="625741"/>
                    <a:pt x="669889" y="461619"/>
                    <a:pt x="1024931" y="454920"/>
                  </a:cubicBezTo>
                  <a:cubicBezTo>
                    <a:pt x="1379973" y="448221"/>
                    <a:pt x="1709894" y="-40799"/>
                    <a:pt x="1758461" y="2744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B8D90B-7B5C-4428-996C-A34B33701115}"/>
                  </a:ext>
                </a:extLst>
              </p14:cNvPr>
              <p14:cNvContentPartPr/>
              <p14:nvPr/>
            </p14:nvContentPartPr>
            <p14:xfrm>
              <a:off x="6156000" y="2544120"/>
              <a:ext cx="2278440" cy="17935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B8D90B-7B5C-4428-996C-A34B3370111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46640" y="2534760"/>
                <a:ext cx="2297160" cy="181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373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蓝色​​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1744</Words>
  <Application>Microsoft Office PowerPoint</Application>
  <PresentationFormat>宽屏</PresentationFormat>
  <Paragraphs>375</Paragraphs>
  <Slides>36</Slides>
  <Notes>15</Notes>
  <HiddenSlides>1</HiddenSlides>
  <MMClips>2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Candara</vt:lpstr>
      <vt:lpstr>Office 主题​​</vt:lpstr>
      <vt:lpstr>Office Theme</vt:lpstr>
      <vt:lpstr>Section 7 Dynamic System and Hodgkin-Huxley Model</vt:lpstr>
      <vt:lpstr>Review Contents</vt:lpstr>
      <vt:lpstr>Dynamic System and Stability Analysis</vt:lpstr>
      <vt:lpstr>Dynamic System is Everywhere…</vt:lpstr>
      <vt:lpstr>Dynamic System Review</vt:lpstr>
      <vt:lpstr>Physics example: Electric field and field “lines”</vt:lpstr>
      <vt:lpstr>1-D Dynamic System</vt:lpstr>
      <vt:lpstr>Stability of Fix Point</vt:lpstr>
      <vt:lpstr>What about the dynamics of these cases?</vt:lpstr>
      <vt:lpstr>First-order dynamics </vt:lpstr>
      <vt:lpstr>Reformulation of the equations for gating variables.</vt:lpstr>
      <vt:lpstr>2-D Dynamic Systems</vt:lpstr>
      <vt:lpstr>Motifs of complex dynamics: Linear system</vt:lpstr>
      <vt:lpstr>2-D Linear System</vt:lpstr>
      <vt:lpstr>2-D Linear System</vt:lpstr>
      <vt:lpstr>2-D Linear System</vt:lpstr>
      <vt:lpstr>2-D Linear System</vt:lpstr>
      <vt:lpstr>2-D Linear System</vt:lpstr>
      <vt:lpstr>Eigenvalue is the Key</vt:lpstr>
      <vt:lpstr>Locally Analysis of 2-D Nonlinear Systems</vt:lpstr>
      <vt:lpstr>Example: FitzHugh-Nagumo Model</vt:lpstr>
      <vt:lpstr>Nullcline for Qualitative Analysis</vt:lpstr>
      <vt:lpstr>Mystery of Spiking: How can a constant input generate oscillatory response?!</vt:lpstr>
      <vt:lpstr>PowerPoint 演示文稿</vt:lpstr>
      <vt:lpstr>Proof Our Intuition by Simulation</vt:lpstr>
      <vt:lpstr>Hodgkin-Huxley Model and Biophysics Review</vt:lpstr>
      <vt:lpstr>All models are wrong, some are useful. </vt:lpstr>
      <vt:lpstr>Why there is a difference of electric potential across cellular membrane?</vt:lpstr>
      <vt:lpstr>Reversal Potential / Nernst Potential </vt:lpstr>
      <vt:lpstr>Model for One Channel / Ion</vt:lpstr>
      <vt:lpstr>Circuit Physics Review</vt:lpstr>
      <vt:lpstr>Membrane as Circuit</vt:lpstr>
      <vt:lpstr>Voltage equation</vt:lpstr>
      <vt:lpstr>Dynamics of Channel</vt:lpstr>
      <vt:lpstr>H-H model in phase space</vt:lpstr>
      <vt:lpstr>Other Views of the H-H Manifold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7 Brief Conceptual Review and HW3</dc:title>
  <dc:creator>Wang, Binxu</dc:creator>
  <cp:lastModifiedBy>Wang, Binxu</cp:lastModifiedBy>
  <cp:revision>2</cp:revision>
  <dcterms:created xsi:type="dcterms:W3CDTF">2021-10-31T03:33:38Z</dcterms:created>
  <dcterms:modified xsi:type="dcterms:W3CDTF">2021-11-09T03:34:08Z</dcterms:modified>
</cp:coreProperties>
</file>