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6" r:id="rId3"/>
    <p:sldId id="272" r:id="rId4"/>
    <p:sldId id="266" r:id="rId5"/>
    <p:sldId id="301" r:id="rId6"/>
    <p:sldId id="269" r:id="rId7"/>
    <p:sldId id="271" r:id="rId8"/>
    <p:sldId id="275" r:id="rId9"/>
    <p:sldId id="295" r:id="rId10"/>
    <p:sldId id="300" r:id="rId11"/>
    <p:sldId id="297" r:id="rId12"/>
    <p:sldId id="302" r:id="rId13"/>
    <p:sldId id="299" r:id="rId14"/>
    <p:sldId id="320" r:id="rId15"/>
    <p:sldId id="303" r:id="rId16"/>
    <p:sldId id="298" r:id="rId17"/>
    <p:sldId id="321" r:id="rId18"/>
    <p:sldId id="257" r:id="rId19"/>
    <p:sldId id="268" r:id="rId20"/>
    <p:sldId id="304" r:id="rId21"/>
    <p:sldId id="322" r:id="rId22"/>
    <p:sldId id="258" r:id="rId23"/>
    <p:sldId id="259" r:id="rId24"/>
    <p:sldId id="261" r:id="rId25"/>
    <p:sldId id="324" r:id="rId26"/>
    <p:sldId id="306" r:id="rId27"/>
    <p:sldId id="308" r:id="rId28"/>
    <p:sldId id="267" r:id="rId29"/>
    <p:sldId id="315" r:id="rId30"/>
    <p:sldId id="314" r:id="rId31"/>
    <p:sldId id="316" r:id="rId32"/>
    <p:sldId id="317" r:id="rId33"/>
    <p:sldId id="318" r:id="rId34"/>
    <p:sldId id="305" r:id="rId35"/>
    <p:sldId id="319" r:id="rId36"/>
    <p:sldId id="260" r:id="rId37"/>
    <p:sldId id="309" r:id="rId38"/>
    <p:sldId id="312" r:id="rId39"/>
    <p:sldId id="310" r:id="rId40"/>
    <p:sldId id="311" r:id="rId41"/>
    <p:sldId id="313" r:id="rId42"/>
    <p:sldId id="323" r:id="rId43"/>
    <p:sldId id="263" r:id="rId44"/>
    <p:sldId id="264" r:id="rId45"/>
    <p:sldId id="265" r:id="rId46"/>
    <p:sldId id="26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B755E-77B2-42CE-A250-69BE0D9D8F20}" v="455" dt="2021-11-15T23:43:07.770"/>
    <p1510:client id="{403942A7-659E-47A2-B538-B13ABE6F206E}" v="2785" dt="2021-11-15T07:22:00.006"/>
    <p1510:client id="{B4A4B8F3-24A1-4463-AF7C-CD017EA70F72}" v="530" dt="2021-11-15T20:00:43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2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Binxu" userId="9b20ddcf-4902-483c-b31e-992bc5b4f08d" providerId="ADAL" clId="{1F9B755E-77B2-42CE-A250-69BE0D9D8F20}"/>
    <pc:docChg chg="undo custSel modSld">
      <pc:chgData name="Wang, Binxu" userId="9b20ddcf-4902-483c-b31e-992bc5b4f08d" providerId="ADAL" clId="{1F9B755E-77B2-42CE-A250-69BE0D9D8F20}" dt="2021-11-15T23:43:07.770" v="450" actId="20577"/>
      <pc:docMkLst>
        <pc:docMk/>
      </pc:docMkLst>
      <pc:sldChg chg="mod modShow">
        <pc:chgData name="Wang, Binxu" userId="9b20ddcf-4902-483c-b31e-992bc5b4f08d" providerId="ADAL" clId="{1F9B755E-77B2-42CE-A250-69BE0D9D8F20}" dt="2021-11-15T23:33:05.150" v="81" actId="729"/>
        <pc:sldMkLst>
          <pc:docMk/>
          <pc:sldMk cId="283931236" sldId="262"/>
        </pc:sldMkLst>
      </pc:sldChg>
      <pc:sldChg chg="mod modShow">
        <pc:chgData name="Wang, Binxu" userId="9b20ddcf-4902-483c-b31e-992bc5b4f08d" providerId="ADAL" clId="{1F9B755E-77B2-42CE-A250-69BE0D9D8F20}" dt="2021-11-15T23:33:05.150" v="81" actId="729"/>
        <pc:sldMkLst>
          <pc:docMk/>
          <pc:sldMk cId="4020268784" sldId="263"/>
        </pc:sldMkLst>
      </pc:sldChg>
      <pc:sldChg chg="mod modShow">
        <pc:chgData name="Wang, Binxu" userId="9b20ddcf-4902-483c-b31e-992bc5b4f08d" providerId="ADAL" clId="{1F9B755E-77B2-42CE-A250-69BE0D9D8F20}" dt="2021-11-15T23:33:05.150" v="81" actId="729"/>
        <pc:sldMkLst>
          <pc:docMk/>
          <pc:sldMk cId="3280749148" sldId="264"/>
        </pc:sldMkLst>
      </pc:sldChg>
      <pc:sldChg chg="mod modShow">
        <pc:chgData name="Wang, Binxu" userId="9b20ddcf-4902-483c-b31e-992bc5b4f08d" providerId="ADAL" clId="{1F9B755E-77B2-42CE-A250-69BE0D9D8F20}" dt="2021-11-15T23:33:05.150" v="81" actId="729"/>
        <pc:sldMkLst>
          <pc:docMk/>
          <pc:sldMk cId="2502757215" sldId="265"/>
        </pc:sldMkLst>
      </pc:sldChg>
      <pc:sldChg chg="modSp mod">
        <pc:chgData name="Wang, Binxu" userId="9b20ddcf-4902-483c-b31e-992bc5b4f08d" providerId="ADAL" clId="{1F9B755E-77B2-42CE-A250-69BE0D9D8F20}" dt="2021-11-15T23:40:22.003" v="155" actId="14100"/>
        <pc:sldMkLst>
          <pc:docMk/>
          <pc:sldMk cId="1800391279" sldId="305"/>
        </pc:sldMkLst>
        <pc:spChg chg="mod">
          <ac:chgData name="Wang, Binxu" userId="9b20ddcf-4902-483c-b31e-992bc5b4f08d" providerId="ADAL" clId="{1F9B755E-77B2-42CE-A250-69BE0D9D8F20}" dt="2021-11-15T23:40:22.003" v="155" actId="14100"/>
          <ac:spMkLst>
            <pc:docMk/>
            <pc:sldMk cId="1800391279" sldId="305"/>
            <ac:spMk id="2" creationId="{9F7E99F5-546B-471F-A5FF-4555DDB1A6A7}"/>
          </ac:spMkLst>
        </pc:spChg>
      </pc:sldChg>
      <pc:sldChg chg="modSp mod modAnim">
        <pc:chgData name="Wang, Binxu" userId="9b20ddcf-4902-483c-b31e-992bc5b4f08d" providerId="ADAL" clId="{1F9B755E-77B2-42CE-A250-69BE0D9D8F20}" dt="2021-11-15T23:38:21.393" v="134" actId="20577"/>
        <pc:sldMkLst>
          <pc:docMk/>
          <pc:sldMk cId="3351143471" sldId="306"/>
        </pc:sldMkLst>
        <pc:spChg chg="mod">
          <ac:chgData name="Wang, Binxu" userId="9b20ddcf-4902-483c-b31e-992bc5b4f08d" providerId="ADAL" clId="{1F9B755E-77B2-42CE-A250-69BE0D9D8F20}" dt="2021-11-15T23:38:21.393" v="134" actId="20577"/>
          <ac:spMkLst>
            <pc:docMk/>
            <pc:sldMk cId="3351143471" sldId="306"/>
            <ac:spMk id="3" creationId="{1739114F-4CB8-4EF3-8EB6-58959AD9F2FF}"/>
          </ac:spMkLst>
        </pc:spChg>
      </pc:sldChg>
      <pc:sldChg chg="modSp mod">
        <pc:chgData name="Wang, Binxu" userId="9b20ddcf-4902-483c-b31e-992bc5b4f08d" providerId="ADAL" clId="{1F9B755E-77B2-42CE-A250-69BE0D9D8F20}" dt="2021-11-15T23:24:34.932" v="2" actId="1076"/>
        <pc:sldMkLst>
          <pc:docMk/>
          <pc:sldMk cId="1367187227" sldId="308"/>
        </pc:sldMkLst>
        <pc:spChg chg="mod">
          <ac:chgData name="Wang, Binxu" userId="9b20ddcf-4902-483c-b31e-992bc5b4f08d" providerId="ADAL" clId="{1F9B755E-77B2-42CE-A250-69BE0D9D8F20}" dt="2021-11-15T23:24:34.932" v="2" actId="1076"/>
          <ac:spMkLst>
            <pc:docMk/>
            <pc:sldMk cId="1367187227" sldId="308"/>
            <ac:spMk id="4" creationId="{1F526BDF-84A7-4049-8673-6C3D70F942B8}"/>
          </ac:spMkLst>
        </pc:spChg>
      </pc:sldChg>
      <pc:sldChg chg="modSp mod">
        <pc:chgData name="Wang, Binxu" userId="9b20ddcf-4902-483c-b31e-992bc5b4f08d" providerId="ADAL" clId="{1F9B755E-77B2-42CE-A250-69BE0D9D8F20}" dt="2021-11-15T23:43:07.770" v="450" actId="20577"/>
        <pc:sldMkLst>
          <pc:docMk/>
          <pc:sldMk cId="448415079" sldId="309"/>
        </pc:sldMkLst>
        <pc:spChg chg="mod">
          <ac:chgData name="Wang, Binxu" userId="9b20ddcf-4902-483c-b31e-992bc5b4f08d" providerId="ADAL" clId="{1F9B755E-77B2-42CE-A250-69BE0D9D8F20}" dt="2021-11-15T23:43:07.770" v="450" actId="20577"/>
          <ac:spMkLst>
            <pc:docMk/>
            <pc:sldMk cId="448415079" sldId="309"/>
            <ac:spMk id="3" creationId="{75B1FEBC-7979-49D7-94EA-50F979A90F8E}"/>
          </ac:spMkLst>
        </pc:spChg>
      </pc:sldChg>
      <pc:sldChg chg="modSp mod modAnim">
        <pc:chgData name="Wang, Binxu" userId="9b20ddcf-4902-483c-b31e-992bc5b4f08d" providerId="ADAL" clId="{1F9B755E-77B2-42CE-A250-69BE0D9D8F20}" dt="2021-11-15T23:28:10.145" v="53" actId="20577"/>
        <pc:sldMkLst>
          <pc:docMk/>
          <pc:sldMk cId="1489234954" sldId="314"/>
        </pc:sldMkLst>
        <pc:spChg chg="mod">
          <ac:chgData name="Wang, Binxu" userId="9b20ddcf-4902-483c-b31e-992bc5b4f08d" providerId="ADAL" clId="{1F9B755E-77B2-42CE-A250-69BE0D9D8F20}" dt="2021-11-15T23:28:10.145" v="53" actId="20577"/>
          <ac:spMkLst>
            <pc:docMk/>
            <pc:sldMk cId="1489234954" sldId="314"/>
            <ac:spMk id="5" creationId="{F6C54276-5995-4C5C-84D8-DAAE11A2C709}"/>
          </ac:spMkLst>
        </pc:spChg>
      </pc:sldChg>
      <pc:sldChg chg="modSp modAnim">
        <pc:chgData name="Wang, Binxu" userId="9b20ddcf-4902-483c-b31e-992bc5b4f08d" providerId="ADAL" clId="{1F9B755E-77B2-42CE-A250-69BE0D9D8F20}" dt="2021-11-15T23:39:57.523" v="144" actId="20577"/>
        <pc:sldMkLst>
          <pc:docMk/>
          <pc:sldMk cId="3151222885" sldId="315"/>
        </pc:sldMkLst>
        <pc:spChg chg="mod">
          <ac:chgData name="Wang, Binxu" userId="9b20ddcf-4902-483c-b31e-992bc5b4f08d" providerId="ADAL" clId="{1F9B755E-77B2-42CE-A250-69BE0D9D8F20}" dt="2021-11-15T23:39:57.523" v="144" actId="20577"/>
          <ac:spMkLst>
            <pc:docMk/>
            <pc:sldMk cId="3151222885" sldId="315"/>
            <ac:spMk id="3" creationId="{AFA8601F-973D-4870-8DCD-12CDD6A21DFA}"/>
          </ac:spMkLst>
        </pc:spChg>
      </pc:sldChg>
      <pc:sldChg chg="modSp mod">
        <pc:chgData name="Wang, Binxu" userId="9b20ddcf-4902-483c-b31e-992bc5b4f08d" providerId="ADAL" clId="{1F9B755E-77B2-42CE-A250-69BE0D9D8F20}" dt="2021-11-15T23:28:44.857" v="56" actId="1076"/>
        <pc:sldMkLst>
          <pc:docMk/>
          <pc:sldMk cId="1615091407" sldId="316"/>
        </pc:sldMkLst>
        <pc:spChg chg="mod">
          <ac:chgData name="Wang, Binxu" userId="9b20ddcf-4902-483c-b31e-992bc5b4f08d" providerId="ADAL" clId="{1F9B755E-77B2-42CE-A250-69BE0D9D8F20}" dt="2021-11-15T23:28:44.857" v="56" actId="1076"/>
          <ac:spMkLst>
            <pc:docMk/>
            <pc:sldMk cId="1615091407" sldId="316"/>
            <ac:spMk id="5" creationId="{F6C54276-5995-4C5C-84D8-DAAE11A2C709}"/>
          </ac:spMkLst>
        </pc:spChg>
      </pc:sldChg>
      <pc:sldChg chg="modSp mod">
        <pc:chgData name="Wang, Binxu" userId="9b20ddcf-4902-483c-b31e-992bc5b4f08d" providerId="ADAL" clId="{1F9B755E-77B2-42CE-A250-69BE0D9D8F20}" dt="2021-11-15T23:29:14.385" v="60" actId="14100"/>
        <pc:sldMkLst>
          <pc:docMk/>
          <pc:sldMk cId="3796325371" sldId="317"/>
        </pc:sldMkLst>
        <pc:spChg chg="mod">
          <ac:chgData name="Wang, Binxu" userId="9b20ddcf-4902-483c-b31e-992bc5b4f08d" providerId="ADAL" clId="{1F9B755E-77B2-42CE-A250-69BE0D9D8F20}" dt="2021-11-15T23:29:14.385" v="60" actId="14100"/>
          <ac:spMkLst>
            <pc:docMk/>
            <pc:sldMk cId="3796325371" sldId="317"/>
            <ac:spMk id="5" creationId="{F6C54276-5995-4C5C-84D8-DAAE11A2C709}"/>
          </ac:spMkLst>
        </pc:spChg>
      </pc:sldChg>
      <pc:sldChg chg="modSp">
        <pc:chgData name="Wang, Binxu" userId="9b20ddcf-4902-483c-b31e-992bc5b4f08d" providerId="ADAL" clId="{1F9B755E-77B2-42CE-A250-69BE0D9D8F20}" dt="2021-11-15T23:32:43.978" v="80" actId="20577"/>
        <pc:sldMkLst>
          <pc:docMk/>
          <pc:sldMk cId="793967428" sldId="319"/>
        </pc:sldMkLst>
        <pc:spChg chg="mod">
          <ac:chgData name="Wang, Binxu" userId="9b20ddcf-4902-483c-b31e-992bc5b4f08d" providerId="ADAL" clId="{1F9B755E-77B2-42CE-A250-69BE0D9D8F20}" dt="2021-11-15T23:32:43.978" v="80" actId="20577"/>
          <ac:spMkLst>
            <pc:docMk/>
            <pc:sldMk cId="793967428" sldId="319"/>
            <ac:spMk id="6" creationId="{EA54F49E-4FFA-4A56-B04C-52A601C9798F}"/>
          </ac:spMkLst>
        </pc:spChg>
      </pc:sldChg>
      <pc:sldChg chg="addSp delSp mod modShow">
        <pc:chgData name="Wang, Binxu" userId="9b20ddcf-4902-483c-b31e-992bc5b4f08d" providerId="ADAL" clId="{1F9B755E-77B2-42CE-A250-69BE0D9D8F20}" dt="2021-11-15T23:33:16.291" v="83" actId="22"/>
        <pc:sldMkLst>
          <pc:docMk/>
          <pc:sldMk cId="1418675185" sldId="323"/>
        </pc:sldMkLst>
        <pc:spChg chg="add del">
          <ac:chgData name="Wang, Binxu" userId="9b20ddcf-4902-483c-b31e-992bc5b4f08d" providerId="ADAL" clId="{1F9B755E-77B2-42CE-A250-69BE0D9D8F20}" dt="2021-11-15T23:33:16.291" v="83" actId="22"/>
          <ac:spMkLst>
            <pc:docMk/>
            <pc:sldMk cId="1418675185" sldId="323"/>
            <ac:spMk id="11" creationId="{8C22162C-4E41-4E9A-BACB-FC596B6A59D4}"/>
          </ac:spMkLst>
        </pc:spChg>
      </pc:sldChg>
      <pc:sldChg chg="modSp modAnim">
        <pc:chgData name="Wang, Binxu" userId="9b20ddcf-4902-483c-b31e-992bc5b4f08d" providerId="ADAL" clId="{1F9B755E-77B2-42CE-A250-69BE0D9D8F20}" dt="2021-11-15T23:37:53.277" v="96" actId="20577"/>
        <pc:sldMkLst>
          <pc:docMk/>
          <pc:sldMk cId="1689448368" sldId="324"/>
        </pc:sldMkLst>
        <pc:spChg chg="mod">
          <ac:chgData name="Wang, Binxu" userId="9b20ddcf-4902-483c-b31e-992bc5b4f08d" providerId="ADAL" clId="{1F9B755E-77B2-42CE-A250-69BE0D9D8F20}" dt="2021-11-15T23:37:39.298" v="88" actId="20577"/>
          <ac:spMkLst>
            <pc:docMk/>
            <pc:sldMk cId="1689448368" sldId="324"/>
            <ac:spMk id="5" creationId="{15227EAB-753E-4441-BD25-F56E89777DCB}"/>
          </ac:spMkLst>
        </pc:spChg>
        <pc:spChg chg="mod">
          <ac:chgData name="Wang, Binxu" userId="9b20ddcf-4902-483c-b31e-992bc5b4f08d" providerId="ADAL" clId="{1F9B755E-77B2-42CE-A250-69BE0D9D8F20}" dt="2021-11-15T23:37:53.277" v="96" actId="20577"/>
          <ac:spMkLst>
            <pc:docMk/>
            <pc:sldMk cId="1689448368" sldId="324"/>
            <ac:spMk id="6" creationId="{7FE11490-8018-4BF9-9E6F-94581F2E0137}"/>
          </ac:spMkLst>
        </pc:spChg>
      </pc:sldChg>
    </pc:docChg>
  </pc:docChgLst>
  <pc:docChgLst>
    <pc:chgData name="Wang, Binxu" userId="9b20ddcf-4902-483c-b31e-992bc5b4f08d" providerId="ADAL" clId="{B4A4B8F3-24A1-4463-AF7C-CD017EA70F72}"/>
    <pc:docChg chg="custSel modSld">
      <pc:chgData name="Wang, Binxu" userId="9b20ddcf-4902-483c-b31e-992bc5b4f08d" providerId="ADAL" clId="{B4A4B8F3-24A1-4463-AF7C-CD017EA70F72}" dt="2021-11-15T20:00:43.837" v="528"/>
      <pc:docMkLst>
        <pc:docMk/>
      </pc:docMkLst>
      <pc:sldChg chg="modSp mod modAnim">
        <pc:chgData name="Wang, Binxu" userId="9b20ddcf-4902-483c-b31e-992bc5b4f08d" providerId="ADAL" clId="{B4A4B8F3-24A1-4463-AF7C-CD017EA70F72}" dt="2021-11-15T19:45:48.499" v="174"/>
        <pc:sldMkLst>
          <pc:docMk/>
          <pc:sldMk cId="1329515051" sldId="257"/>
        </pc:sldMkLst>
        <pc:spChg chg="mod">
          <ac:chgData name="Wang, Binxu" userId="9b20ddcf-4902-483c-b31e-992bc5b4f08d" providerId="ADAL" clId="{B4A4B8F3-24A1-4463-AF7C-CD017EA70F72}" dt="2021-11-15T19:45:18.711" v="171" actId="20577"/>
          <ac:spMkLst>
            <pc:docMk/>
            <pc:sldMk cId="1329515051" sldId="257"/>
            <ac:spMk id="3" creationId="{E4E41868-6775-4476-B350-D8470FBB251F}"/>
          </ac:spMkLst>
        </pc:spChg>
        <pc:picChg chg="mod">
          <ac:chgData name="Wang, Binxu" userId="9b20ddcf-4902-483c-b31e-992bc5b4f08d" providerId="ADAL" clId="{B4A4B8F3-24A1-4463-AF7C-CD017EA70F72}" dt="2021-11-15T19:43:31.738" v="125" actId="1076"/>
          <ac:picMkLst>
            <pc:docMk/>
            <pc:sldMk cId="1329515051" sldId="257"/>
            <ac:picMk id="7170" creationId="{E0CADBA9-A1F1-4FC6-8C29-A2A77F3A4982}"/>
          </ac:picMkLst>
        </pc:picChg>
        <pc:picChg chg="mod">
          <ac:chgData name="Wang, Binxu" userId="9b20ddcf-4902-483c-b31e-992bc5b4f08d" providerId="ADAL" clId="{B4A4B8F3-24A1-4463-AF7C-CD017EA70F72}" dt="2021-11-15T19:44:56.260" v="166" actId="1076"/>
          <ac:picMkLst>
            <pc:docMk/>
            <pc:sldMk cId="1329515051" sldId="257"/>
            <ac:picMk id="7172" creationId="{5A710DB0-57EB-4D1C-9439-FB5AA2963C1A}"/>
          </ac:picMkLst>
        </pc:picChg>
      </pc:sldChg>
      <pc:sldChg chg="modAnim">
        <pc:chgData name="Wang, Binxu" userId="9b20ddcf-4902-483c-b31e-992bc5b4f08d" providerId="ADAL" clId="{B4A4B8F3-24A1-4463-AF7C-CD017EA70F72}" dt="2021-11-15T19:51:08.689" v="462"/>
        <pc:sldMkLst>
          <pc:docMk/>
          <pc:sldMk cId="1200524408" sldId="261"/>
        </pc:sldMkLst>
      </pc:sldChg>
      <pc:sldChg chg="modAnim">
        <pc:chgData name="Wang, Binxu" userId="9b20ddcf-4902-483c-b31e-992bc5b4f08d" providerId="ADAL" clId="{B4A4B8F3-24A1-4463-AF7C-CD017EA70F72}" dt="2021-11-15T19:59:30.718" v="509"/>
        <pc:sldMkLst>
          <pc:docMk/>
          <pc:sldMk cId="228267745" sldId="266"/>
        </pc:sldMkLst>
      </pc:sldChg>
      <pc:sldChg chg="modSp mod modAnim">
        <pc:chgData name="Wang, Binxu" userId="9b20ddcf-4902-483c-b31e-992bc5b4f08d" providerId="ADAL" clId="{B4A4B8F3-24A1-4463-AF7C-CD017EA70F72}" dt="2021-11-15T19:55:04.380" v="496"/>
        <pc:sldMkLst>
          <pc:docMk/>
          <pc:sldMk cId="1163651416" sldId="267"/>
        </pc:sldMkLst>
        <pc:spChg chg="mod">
          <ac:chgData name="Wang, Binxu" userId="9b20ddcf-4902-483c-b31e-992bc5b4f08d" providerId="ADAL" clId="{B4A4B8F3-24A1-4463-AF7C-CD017EA70F72}" dt="2021-11-15T19:54:50.073" v="492" actId="14100"/>
          <ac:spMkLst>
            <pc:docMk/>
            <pc:sldMk cId="1163651416" sldId="267"/>
            <ac:spMk id="6" creationId="{0BA12DDB-4A42-4FFC-9B6A-1AAB25484FEB}"/>
          </ac:spMkLst>
        </pc:spChg>
      </pc:sldChg>
      <pc:sldChg chg="modAnim modNotesTx">
        <pc:chgData name="Wang, Binxu" userId="9b20ddcf-4902-483c-b31e-992bc5b4f08d" providerId="ADAL" clId="{B4A4B8F3-24A1-4463-AF7C-CD017EA70F72}" dt="2021-11-15T19:46:53.152" v="312"/>
        <pc:sldMkLst>
          <pc:docMk/>
          <pc:sldMk cId="3439181489" sldId="268"/>
        </pc:sldMkLst>
      </pc:sldChg>
      <pc:sldChg chg="modAnim">
        <pc:chgData name="Wang, Binxu" userId="9b20ddcf-4902-483c-b31e-992bc5b4f08d" providerId="ADAL" clId="{B4A4B8F3-24A1-4463-AF7C-CD017EA70F72}" dt="2021-11-15T20:00:08.671" v="517"/>
        <pc:sldMkLst>
          <pc:docMk/>
          <pc:sldMk cId="654799815" sldId="269"/>
        </pc:sldMkLst>
      </pc:sldChg>
      <pc:sldChg chg="modAnim">
        <pc:chgData name="Wang, Binxu" userId="9b20ddcf-4902-483c-b31e-992bc5b4f08d" providerId="ADAL" clId="{B4A4B8F3-24A1-4463-AF7C-CD017EA70F72}" dt="2021-11-15T20:00:20.997" v="521"/>
        <pc:sldMkLst>
          <pc:docMk/>
          <pc:sldMk cId="1172494292" sldId="275"/>
        </pc:sldMkLst>
      </pc:sldChg>
      <pc:sldChg chg="modAnim">
        <pc:chgData name="Wang, Binxu" userId="9b20ddcf-4902-483c-b31e-992bc5b4f08d" providerId="ADAL" clId="{B4A4B8F3-24A1-4463-AF7C-CD017EA70F72}" dt="2021-11-15T20:00:38.099" v="526"/>
        <pc:sldMkLst>
          <pc:docMk/>
          <pc:sldMk cId="3324835023" sldId="295"/>
        </pc:sldMkLst>
      </pc:sldChg>
      <pc:sldChg chg="modAnim">
        <pc:chgData name="Wang, Binxu" userId="9b20ddcf-4902-483c-b31e-992bc5b4f08d" providerId="ADAL" clId="{B4A4B8F3-24A1-4463-AF7C-CD017EA70F72}" dt="2021-11-15T20:00:43.837" v="528"/>
        <pc:sldMkLst>
          <pc:docMk/>
          <pc:sldMk cId="2793818814" sldId="300"/>
        </pc:sldMkLst>
      </pc:sldChg>
      <pc:sldChg chg="modAnim">
        <pc:chgData name="Wang, Binxu" userId="9b20ddcf-4902-483c-b31e-992bc5b4f08d" providerId="ADAL" clId="{B4A4B8F3-24A1-4463-AF7C-CD017EA70F72}" dt="2021-11-15T19:59:36.848" v="511"/>
        <pc:sldMkLst>
          <pc:docMk/>
          <pc:sldMk cId="1157346362" sldId="301"/>
        </pc:sldMkLst>
      </pc:sldChg>
      <pc:sldChg chg="modSp mod modAnim modNotesTx">
        <pc:chgData name="Wang, Binxu" userId="9b20ddcf-4902-483c-b31e-992bc5b4f08d" providerId="ADAL" clId="{B4A4B8F3-24A1-4463-AF7C-CD017EA70F72}" dt="2021-11-15T19:49:19.690" v="404"/>
        <pc:sldMkLst>
          <pc:docMk/>
          <pc:sldMk cId="3209087096" sldId="304"/>
        </pc:sldMkLst>
        <pc:spChg chg="mod">
          <ac:chgData name="Wang, Binxu" userId="9b20ddcf-4902-483c-b31e-992bc5b4f08d" providerId="ADAL" clId="{B4A4B8F3-24A1-4463-AF7C-CD017EA70F72}" dt="2021-11-15T19:48:29.811" v="376" actId="27636"/>
          <ac:spMkLst>
            <pc:docMk/>
            <pc:sldMk cId="3209087096" sldId="304"/>
            <ac:spMk id="4" creationId="{936418A6-E0AF-40BA-AA3D-11310E767401}"/>
          </ac:spMkLst>
        </pc:spChg>
        <pc:spChg chg="mod">
          <ac:chgData name="Wang, Binxu" userId="9b20ddcf-4902-483c-b31e-992bc5b4f08d" providerId="ADAL" clId="{B4A4B8F3-24A1-4463-AF7C-CD017EA70F72}" dt="2021-11-15T19:48:48.377" v="396" actId="20577"/>
          <ac:spMkLst>
            <pc:docMk/>
            <pc:sldMk cId="3209087096" sldId="304"/>
            <ac:spMk id="6" creationId="{912A3A4B-E9FA-4114-B49C-B41C44644FA4}"/>
          </ac:spMkLst>
        </pc:spChg>
      </pc:sldChg>
      <pc:sldChg chg="modAnim">
        <pc:chgData name="Wang, Binxu" userId="9b20ddcf-4902-483c-b31e-992bc5b4f08d" providerId="ADAL" clId="{B4A4B8F3-24A1-4463-AF7C-CD017EA70F72}" dt="2021-11-15T19:54:04.260" v="484"/>
        <pc:sldMkLst>
          <pc:docMk/>
          <pc:sldMk cId="3351143471" sldId="306"/>
        </pc:sldMkLst>
      </pc:sldChg>
      <pc:sldChg chg="modAnim">
        <pc:chgData name="Wang, Binxu" userId="9b20ddcf-4902-483c-b31e-992bc5b4f08d" providerId="ADAL" clId="{B4A4B8F3-24A1-4463-AF7C-CD017EA70F72}" dt="2021-11-15T19:54:29.212" v="488"/>
        <pc:sldMkLst>
          <pc:docMk/>
          <pc:sldMk cId="1367187227" sldId="308"/>
        </pc:sldMkLst>
      </pc:sldChg>
      <pc:sldChg chg="modAnim">
        <pc:chgData name="Wang, Binxu" userId="9b20ddcf-4902-483c-b31e-992bc5b4f08d" providerId="ADAL" clId="{B4A4B8F3-24A1-4463-AF7C-CD017EA70F72}" dt="2021-11-15T19:58:48.258" v="503"/>
        <pc:sldMkLst>
          <pc:docMk/>
          <pc:sldMk cId="1489234954" sldId="314"/>
        </pc:sldMkLst>
      </pc:sldChg>
      <pc:sldChg chg="modAnim">
        <pc:chgData name="Wang, Binxu" userId="9b20ddcf-4902-483c-b31e-992bc5b4f08d" providerId="ADAL" clId="{B4A4B8F3-24A1-4463-AF7C-CD017EA70F72}" dt="2021-11-15T19:58:20.079" v="498"/>
        <pc:sldMkLst>
          <pc:docMk/>
          <pc:sldMk cId="3151222885" sldId="315"/>
        </pc:sldMkLst>
      </pc:sldChg>
      <pc:sldChg chg="modAnim">
        <pc:chgData name="Wang, Binxu" userId="9b20ddcf-4902-483c-b31e-992bc5b4f08d" providerId="ADAL" clId="{B4A4B8F3-24A1-4463-AF7C-CD017EA70F72}" dt="2021-11-15T19:58:33.815" v="501"/>
        <pc:sldMkLst>
          <pc:docMk/>
          <pc:sldMk cId="1615091407" sldId="316"/>
        </pc:sldMkLst>
      </pc:sldChg>
      <pc:sldChg chg="modAnim">
        <pc:chgData name="Wang, Binxu" userId="9b20ddcf-4902-483c-b31e-992bc5b4f08d" providerId="ADAL" clId="{B4A4B8F3-24A1-4463-AF7C-CD017EA70F72}" dt="2021-11-15T19:59:11.071" v="507"/>
        <pc:sldMkLst>
          <pc:docMk/>
          <pc:sldMk cId="793967428" sldId="319"/>
        </pc:sldMkLst>
      </pc:sldChg>
      <pc:sldChg chg="addSp modSp mod modAnim">
        <pc:chgData name="Wang, Binxu" userId="9b20ddcf-4902-483c-b31e-992bc5b4f08d" providerId="ADAL" clId="{B4A4B8F3-24A1-4463-AF7C-CD017EA70F72}" dt="2021-11-15T19:50:50.888" v="460" actId="313"/>
        <pc:sldMkLst>
          <pc:docMk/>
          <pc:sldMk cId="4193648838" sldId="321"/>
        </pc:sldMkLst>
        <pc:spChg chg="mod">
          <ac:chgData name="Wang, Binxu" userId="9b20ddcf-4902-483c-b31e-992bc5b4f08d" providerId="ADAL" clId="{B4A4B8F3-24A1-4463-AF7C-CD017EA70F72}" dt="2021-11-15T19:50:50.888" v="460" actId="313"/>
          <ac:spMkLst>
            <pc:docMk/>
            <pc:sldMk cId="4193648838" sldId="321"/>
            <ac:spMk id="5" creationId="{C0F137F6-6C0C-4EE4-83F6-EAA4C2EBECD4}"/>
          </ac:spMkLst>
        </pc:spChg>
        <pc:picChg chg="add mod">
          <ac:chgData name="Wang, Binxu" userId="9b20ddcf-4902-483c-b31e-992bc5b4f08d" providerId="ADAL" clId="{B4A4B8F3-24A1-4463-AF7C-CD017EA70F72}" dt="2021-11-15T19:41:06.326" v="11" actId="1076"/>
          <ac:picMkLst>
            <pc:docMk/>
            <pc:sldMk cId="4193648838" sldId="321"/>
            <ac:picMk id="1026" creationId="{07702E9B-1962-4499-8BC8-199AD71EBC70}"/>
          </ac:picMkLst>
        </pc:picChg>
      </pc:sldChg>
      <pc:sldChg chg="addSp modSp mod modAnim">
        <pc:chgData name="Wang, Binxu" userId="9b20ddcf-4902-483c-b31e-992bc5b4f08d" providerId="ADAL" clId="{B4A4B8F3-24A1-4463-AF7C-CD017EA70F72}" dt="2021-11-15T19:51:03.575" v="461"/>
        <pc:sldMkLst>
          <pc:docMk/>
          <pc:sldMk cId="2361771470" sldId="322"/>
        </pc:sldMkLst>
        <pc:spChg chg="mod">
          <ac:chgData name="Wang, Binxu" userId="9b20ddcf-4902-483c-b31e-992bc5b4f08d" providerId="ADAL" clId="{B4A4B8F3-24A1-4463-AF7C-CD017EA70F72}" dt="2021-11-15T19:50:06.872" v="428" actId="14100"/>
          <ac:spMkLst>
            <pc:docMk/>
            <pc:sldMk cId="2361771470" sldId="322"/>
            <ac:spMk id="2" creationId="{7DB5B606-EB07-4968-87CA-B0663FDBF8E7}"/>
          </ac:spMkLst>
        </pc:spChg>
        <pc:spChg chg="mod">
          <ac:chgData name="Wang, Binxu" userId="9b20ddcf-4902-483c-b31e-992bc5b4f08d" providerId="ADAL" clId="{B4A4B8F3-24A1-4463-AF7C-CD017EA70F72}" dt="2021-11-15T19:50:10.834" v="430" actId="14100"/>
          <ac:spMkLst>
            <pc:docMk/>
            <pc:sldMk cId="2361771470" sldId="322"/>
            <ac:spMk id="7" creationId="{E81ADACE-2E3F-4C9C-902B-EAB1000CCE12}"/>
          </ac:spMkLst>
        </pc:spChg>
        <pc:picChg chg="add mod">
          <ac:chgData name="Wang, Binxu" userId="9b20ddcf-4902-483c-b31e-992bc5b4f08d" providerId="ADAL" clId="{B4A4B8F3-24A1-4463-AF7C-CD017EA70F72}" dt="2021-11-15T19:50:08.745" v="429" actId="14100"/>
          <ac:picMkLst>
            <pc:docMk/>
            <pc:sldMk cId="2361771470" sldId="322"/>
            <ac:picMk id="4" creationId="{C6434196-90DF-40EF-8319-3328D4689548}"/>
          </ac:picMkLst>
        </pc:picChg>
      </pc:sldChg>
      <pc:sldChg chg="modSp modAnim">
        <pc:chgData name="Wang, Binxu" userId="9b20ddcf-4902-483c-b31e-992bc5b4f08d" providerId="ADAL" clId="{B4A4B8F3-24A1-4463-AF7C-CD017EA70F72}" dt="2021-11-15T19:53:31.548" v="477"/>
        <pc:sldMkLst>
          <pc:docMk/>
          <pc:sldMk cId="1689448368" sldId="324"/>
        </pc:sldMkLst>
        <pc:spChg chg="mod">
          <ac:chgData name="Wang, Binxu" userId="9b20ddcf-4902-483c-b31e-992bc5b4f08d" providerId="ADAL" clId="{B4A4B8F3-24A1-4463-AF7C-CD017EA70F72}" dt="2021-11-15T19:53:02.818" v="471" actId="20578"/>
          <ac:spMkLst>
            <pc:docMk/>
            <pc:sldMk cId="1689448368" sldId="324"/>
            <ac:spMk id="6" creationId="{7FE11490-8018-4BF9-9E6F-94581F2E0137}"/>
          </ac:spMkLst>
        </pc:spChg>
        <pc:spChg chg="mod">
          <ac:chgData name="Wang, Binxu" userId="9b20ddcf-4902-483c-b31e-992bc5b4f08d" providerId="ADAL" clId="{B4A4B8F3-24A1-4463-AF7C-CD017EA70F72}" dt="2021-11-15T19:52:06.938" v="468" actId="20577"/>
          <ac:spMkLst>
            <pc:docMk/>
            <pc:sldMk cId="1689448368" sldId="324"/>
            <ac:spMk id="7" creationId="{6B5B5F7A-A18E-4640-944B-D80C11AD300B}"/>
          </ac:spMkLst>
        </pc:spChg>
      </pc:sldChg>
    </pc:docChg>
  </pc:docChgLst>
  <pc:docChgLst>
    <pc:chgData name="Wang, Binxu" userId="9b20ddcf-4902-483c-b31e-992bc5b4f08d" providerId="ADAL" clId="{403942A7-659E-47A2-B538-B13ABE6F206E}"/>
    <pc:docChg chg="undo custSel addSld delSld modSld sldOrd">
      <pc:chgData name="Wang, Binxu" userId="9b20ddcf-4902-483c-b31e-992bc5b4f08d" providerId="ADAL" clId="{403942A7-659E-47A2-B538-B13ABE6F206E}" dt="2021-11-15T07:22:00.006" v="10797" actId="404"/>
      <pc:docMkLst>
        <pc:docMk/>
      </pc:docMkLst>
      <pc:sldChg chg="addSp delSp modSp mod setBg setClrOvrMap">
        <pc:chgData name="Wang, Binxu" userId="9b20ddcf-4902-483c-b31e-992bc5b4f08d" providerId="ADAL" clId="{403942A7-659E-47A2-B538-B13ABE6F206E}" dt="2021-11-15T06:57:23.827" v="10119" actId="14100"/>
        <pc:sldMkLst>
          <pc:docMk/>
          <pc:sldMk cId="2236221152" sldId="256"/>
        </pc:sldMkLst>
        <pc:spChg chg="mod">
          <ac:chgData name="Wang, Binxu" userId="9b20ddcf-4902-483c-b31e-992bc5b4f08d" providerId="ADAL" clId="{403942A7-659E-47A2-B538-B13ABE6F206E}" dt="2021-11-15T06:57:23.827" v="10119" actId="14100"/>
          <ac:spMkLst>
            <pc:docMk/>
            <pc:sldMk cId="2236221152" sldId="256"/>
            <ac:spMk id="2" creationId="{36583F30-B2FA-4BAA-B5C1-8AECB20C3921}"/>
          </ac:spMkLst>
        </pc:spChg>
        <pc:spChg chg="mod">
          <ac:chgData name="Wang, Binxu" userId="9b20ddcf-4902-483c-b31e-992bc5b4f08d" providerId="ADAL" clId="{403942A7-659E-47A2-B538-B13ABE6F206E}" dt="2021-11-15T06:57:10.232" v="10117" actId="26606"/>
          <ac:spMkLst>
            <pc:docMk/>
            <pc:sldMk cId="2236221152" sldId="256"/>
            <ac:spMk id="3" creationId="{039C7A4F-2D60-4635-9D6A-871F1F49EDFE}"/>
          </ac:spMkLst>
        </pc:spChg>
        <pc:spChg chg="add del">
          <ac:chgData name="Wang, Binxu" userId="9b20ddcf-4902-483c-b31e-992bc5b4f08d" providerId="ADAL" clId="{403942A7-659E-47A2-B538-B13ABE6F206E}" dt="2021-11-15T06:57:10.232" v="10117" actId="26606"/>
          <ac:spMkLst>
            <pc:docMk/>
            <pc:sldMk cId="2236221152" sldId="256"/>
            <ac:spMk id="9" creationId="{3418CC08-0642-447A-BF3C-84F6F61C7A66}"/>
          </ac:spMkLst>
        </pc:spChg>
        <pc:spChg chg="add del">
          <ac:chgData name="Wang, Binxu" userId="9b20ddcf-4902-483c-b31e-992bc5b4f08d" providerId="ADAL" clId="{403942A7-659E-47A2-B538-B13ABE6F206E}" dt="2021-11-15T06:57:10.232" v="10117" actId="26606"/>
          <ac:spMkLst>
            <pc:docMk/>
            <pc:sldMk cId="2236221152" sldId="256"/>
            <ac:spMk id="11" creationId="{D472C551-D440-40DF-9260-BDB9AC40960A}"/>
          </ac:spMkLst>
        </pc:spChg>
        <pc:spChg chg="add del">
          <ac:chgData name="Wang, Binxu" userId="9b20ddcf-4902-483c-b31e-992bc5b4f08d" providerId="ADAL" clId="{403942A7-659E-47A2-B538-B13ABE6F206E}" dt="2021-11-15T06:57:10.232" v="10117" actId="26606"/>
          <ac:spMkLst>
            <pc:docMk/>
            <pc:sldMk cId="2236221152" sldId="256"/>
            <ac:spMk id="15" creationId="{508BEF50-7B1E-49A4-BC19-5F4F1D755E64}"/>
          </ac:spMkLst>
        </pc:spChg>
        <pc:spChg chg="add del">
          <ac:chgData name="Wang, Binxu" userId="9b20ddcf-4902-483c-b31e-992bc5b4f08d" providerId="ADAL" clId="{403942A7-659E-47A2-B538-B13ABE6F206E}" dt="2021-11-15T06:57:10.232" v="10117" actId="26606"/>
          <ac:spMkLst>
            <pc:docMk/>
            <pc:sldMk cId="2236221152" sldId="256"/>
            <ac:spMk id="17" creationId="{3FBAD350-5664-4811-A208-657FB882D350}"/>
          </ac:spMkLst>
        </pc:spChg>
        <pc:spChg chg="add del">
          <ac:chgData name="Wang, Binxu" userId="9b20ddcf-4902-483c-b31e-992bc5b4f08d" providerId="ADAL" clId="{403942A7-659E-47A2-B538-B13ABE6F206E}" dt="2021-11-15T06:57:10.232" v="10117" actId="26606"/>
          <ac:spMkLst>
            <pc:docMk/>
            <pc:sldMk cId="2236221152" sldId="256"/>
            <ac:spMk id="19" creationId="{C39ADB8F-D187-49D7-BDCF-C1B6DC727068}"/>
          </ac:spMkLst>
        </pc:spChg>
        <pc:spChg chg="add del">
          <ac:chgData name="Wang, Binxu" userId="9b20ddcf-4902-483c-b31e-992bc5b4f08d" providerId="ADAL" clId="{403942A7-659E-47A2-B538-B13ABE6F206E}" dt="2021-11-15T06:56:55.369" v="10112" actId="26606"/>
          <ac:spMkLst>
            <pc:docMk/>
            <pc:sldMk cId="2236221152" sldId="256"/>
            <ac:spMk id="24" creationId="{ECC07320-C2CA-4E29-8481-9D9E143C7788}"/>
          </ac:spMkLst>
        </pc:spChg>
        <pc:spChg chg="add del">
          <ac:chgData name="Wang, Binxu" userId="9b20ddcf-4902-483c-b31e-992bc5b4f08d" providerId="ADAL" clId="{403942A7-659E-47A2-B538-B13ABE6F206E}" dt="2021-11-15T06:56:55.369" v="10112" actId="26606"/>
          <ac:spMkLst>
            <pc:docMk/>
            <pc:sldMk cId="2236221152" sldId="256"/>
            <ac:spMk id="26" creationId="{178FB36B-5BFE-42CA-BC60-1115E0D95EEC}"/>
          </ac:spMkLst>
        </pc:spChg>
        <pc:spChg chg="add del">
          <ac:chgData name="Wang, Binxu" userId="9b20ddcf-4902-483c-b31e-992bc5b4f08d" providerId="ADAL" clId="{403942A7-659E-47A2-B538-B13ABE6F206E}" dt="2021-11-15T06:56:58.725" v="10114" actId="26606"/>
          <ac:spMkLst>
            <pc:docMk/>
            <pc:sldMk cId="2236221152" sldId="256"/>
            <ac:spMk id="28" creationId="{06DA9DF9-31F7-4056-B42E-878CC92417B8}"/>
          </ac:spMkLst>
        </pc:spChg>
        <pc:spChg chg="add del">
          <ac:chgData name="Wang, Binxu" userId="9b20ddcf-4902-483c-b31e-992bc5b4f08d" providerId="ADAL" clId="{403942A7-659E-47A2-B538-B13ABE6F206E}" dt="2021-11-15T06:57:10.171" v="10116" actId="26606"/>
          <ac:spMkLst>
            <pc:docMk/>
            <pc:sldMk cId="2236221152" sldId="256"/>
            <ac:spMk id="30" creationId="{08C9B587-E65E-4B52-B37C-ABEBB6E87928}"/>
          </ac:spMkLst>
        </pc:spChg>
        <pc:spChg chg="add del">
          <ac:chgData name="Wang, Binxu" userId="9b20ddcf-4902-483c-b31e-992bc5b4f08d" providerId="ADAL" clId="{403942A7-659E-47A2-B538-B13ABE6F206E}" dt="2021-11-15T06:57:10.171" v="10116" actId="26606"/>
          <ac:spMkLst>
            <pc:docMk/>
            <pc:sldMk cId="2236221152" sldId="256"/>
            <ac:spMk id="31" creationId="{E91DC736-0EF8-4F87-9146-EBF1D2EE4D3D}"/>
          </ac:spMkLst>
        </pc:spChg>
        <pc:spChg chg="add del">
          <ac:chgData name="Wang, Binxu" userId="9b20ddcf-4902-483c-b31e-992bc5b4f08d" providerId="ADAL" clId="{403942A7-659E-47A2-B538-B13ABE6F206E}" dt="2021-11-15T06:57:10.171" v="10116" actId="26606"/>
          <ac:spMkLst>
            <pc:docMk/>
            <pc:sldMk cId="2236221152" sldId="256"/>
            <ac:spMk id="32" creationId="{097CD68E-23E3-4007-8847-CD0944C4F7BE}"/>
          </ac:spMkLst>
        </pc:spChg>
        <pc:spChg chg="add del">
          <ac:chgData name="Wang, Binxu" userId="9b20ddcf-4902-483c-b31e-992bc5b4f08d" providerId="ADAL" clId="{403942A7-659E-47A2-B538-B13ABE6F206E}" dt="2021-11-15T06:57:10.171" v="10116" actId="26606"/>
          <ac:spMkLst>
            <pc:docMk/>
            <pc:sldMk cId="2236221152" sldId="256"/>
            <ac:spMk id="33" creationId="{AF2F604E-43BE-4DC3-B983-E071523364F8}"/>
          </ac:spMkLst>
        </pc:spChg>
        <pc:spChg chg="add">
          <ac:chgData name="Wang, Binxu" userId="9b20ddcf-4902-483c-b31e-992bc5b4f08d" providerId="ADAL" clId="{403942A7-659E-47A2-B538-B13ABE6F206E}" dt="2021-11-15T06:57:10.232" v="10117" actId="26606"/>
          <ac:spMkLst>
            <pc:docMk/>
            <pc:sldMk cId="2236221152" sldId="256"/>
            <ac:spMk id="35" creationId="{0671A8AE-40A1-4631-A6B8-581AFF065482}"/>
          </ac:spMkLst>
        </pc:spChg>
        <pc:spChg chg="add">
          <ac:chgData name="Wang, Binxu" userId="9b20ddcf-4902-483c-b31e-992bc5b4f08d" providerId="ADAL" clId="{403942A7-659E-47A2-B538-B13ABE6F206E}" dt="2021-11-15T06:57:10.232" v="10117" actId="26606"/>
          <ac:spMkLst>
            <pc:docMk/>
            <pc:sldMk cId="2236221152" sldId="256"/>
            <ac:spMk id="36" creationId="{AB58EF07-17C2-48CF-ABB0-EEF1F17CB8F0}"/>
          </ac:spMkLst>
        </pc:spChg>
        <pc:spChg chg="add">
          <ac:chgData name="Wang, Binxu" userId="9b20ddcf-4902-483c-b31e-992bc5b4f08d" providerId="ADAL" clId="{403942A7-659E-47A2-B538-B13ABE6F206E}" dt="2021-11-15T06:57:10.232" v="10117" actId="26606"/>
          <ac:spMkLst>
            <pc:docMk/>
            <pc:sldMk cId="2236221152" sldId="256"/>
            <ac:spMk id="37" creationId="{AF2F604E-43BE-4DC3-B983-E071523364F8}"/>
          </ac:spMkLst>
        </pc:spChg>
        <pc:spChg chg="add">
          <ac:chgData name="Wang, Binxu" userId="9b20ddcf-4902-483c-b31e-992bc5b4f08d" providerId="ADAL" clId="{403942A7-659E-47A2-B538-B13ABE6F206E}" dt="2021-11-15T06:57:10.232" v="10117" actId="26606"/>
          <ac:spMkLst>
            <pc:docMk/>
            <pc:sldMk cId="2236221152" sldId="256"/>
            <ac:spMk id="38" creationId="{08C9B587-E65E-4B52-B37C-ABEBB6E87928}"/>
          </ac:spMkLst>
        </pc:spChg>
        <pc:picChg chg="add mod ord">
          <ac:chgData name="Wang, Binxu" userId="9b20ddcf-4902-483c-b31e-992bc5b4f08d" providerId="ADAL" clId="{403942A7-659E-47A2-B538-B13ABE6F206E}" dt="2021-11-15T06:57:10.232" v="10117" actId="26606"/>
          <ac:picMkLst>
            <pc:docMk/>
            <pc:sldMk cId="2236221152" sldId="256"/>
            <ac:picMk id="5" creationId="{E359AF22-F78D-41DD-AB7C-C01821ED1B06}"/>
          </ac:picMkLst>
        </pc:picChg>
        <pc:cxnChg chg="add del">
          <ac:chgData name="Wang, Binxu" userId="9b20ddcf-4902-483c-b31e-992bc5b4f08d" providerId="ADAL" clId="{403942A7-659E-47A2-B538-B13ABE6F206E}" dt="2021-11-15T06:57:10.232" v="10117" actId="26606"/>
          <ac:cxnSpMkLst>
            <pc:docMk/>
            <pc:sldMk cId="2236221152" sldId="256"/>
            <ac:cxnSpMk id="13" creationId="{56020367-4FD5-4596-8E10-C5F095CD8DBF}"/>
          </ac:cxnSpMkLst>
        </pc:cxnChg>
      </pc:sldChg>
      <pc:sldChg chg="addSp modSp new mod ord">
        <pc:chgData name="Wang, Binxu" userId="9b20ddcf-4902-483c-b31e-992bc5b4f08d" providerId="ADAL" clId="{403942A7-659E-47A2-B538-B13ABE6F206E}" dt="2021-11-15T06:44:59.099" v="9518" actId="20577"/>
        <pc:sldMkLst>
          <pc:docMk/>
          <pc:sldMk cId="1329515051" sldId="257"/>
        </pc:sldMkLst>
        <pc:spChg chg="mod">
          <ac:chgData name="Wang, Binxu" userId="9b20ddcf-4902-483c-b31e-992bc5b4f08d" providerId="ADAL" clId="{403942A7-659E-47A2-B538-B13ABE6F206E}" dt="2021-11-15T06:44:59.099" v="9518" actId="20577"/>
          <ac:spMkLst>
            <pc:docMk/>
            <pc:sldMk cId="1329515051" sldId="257"/>
            <ac:spMk id="2" creationId="{76D6E414-5D84-40FD-AB9E-EDFA34AE0169}"/>
          </ac:spMkLst>
        </pc:spChg>
        <pc:spChg chg="mod">
          <ac:chgData name="Wang, Binxu" userId="9b20ddcf-4902-483c-b31e-992bc5b4f08d" providerId="ADAL" clId="{403942A7-659E-47A2-B538-B13ABE6F206E}" dt="2021-11-15T06:34:14.645" v="9482" actId="14100"/>
          <ac:spMkLst>
            <pc:docMk/>
            <pc:sldMk cId="1329515051" sldId="257"/>
            <ac:spMk id="3" creationId="{E4E41868-6775-4476-B350-D8470FBB251F}"/>
          </ac:spMkLst>
        </pc:spChg>
        <pc:picChg chg="add mod">
          <ac:chgData name="Wang, Binxu" userId="9b20ddcf-4902-483c-b31e-992bc5b4f08d" providerId="ADAL" clId="{403942A7-659E-47A2-B538-B13ABE6F206E}" dt="2021-11-15T06:36:39.167" v="9507" actId="1076"/>
          <ac:picMkLst>
            <pc:docMk/>
            <pc:sldMk cId="1329515051" sldId="257"/>
            <ac:picMk id="7170" creationId="{E0CADBA9-A1F1-4FC6-8C29-A2A77F3A4982}"/>
          </ac:picMkLst>
        </pc:picChg>
        <pc:picChg chg="add mod">
          <ac:chgData name="Wang, Binxu" userId="9b20ddcf-4902-483c-b31e-992bc5b4f08d" providerId="ADAL" clId="{403942A7-659E-47A2-B538-B13ABE6F206E}" dt="2021-11-15T06:36:52.681" v="9512" actId="1076"/>
          <ac:picMkLst>
            <pc:docMk/>
            <pc:sldMk cId="1329515051" sldId="257"/>
            <ac:picMk id="7172" creationId="{5A710DB0-57EB-4D1C-9439-FB5AA2963C1A}"/>
          </ac:picMkLst>
        </pc:picChg>
      </pc:sldChg>
      <pc:sldChg chg="modSp new mod modShow">
        <pc:chgData name="Wang, Binxu" userId="9b20ddcf-4902-483c-b31e-992bc5b4f08d" providerId="ADAL" clId="{403942A7-659E-47A2-B538-B13ABE6F206E}" dt="2021-11-14T23:22:06.363" v="2540" actId="729"/>
        <pc:sldMkLst>
          <pc:docMk/>
          <pc:sldMk cId="2609589598" sldId="258"/>
        </pc:sldMkLst>
        <pc:spChg chg="mod">
          <ac:chgData name="Wang, Binxu" userId="9b20ddcf-4902-483c-b31e-992bc5b4f08d" providerId="ADAL" clId="{403942A7-659E-47A2-B538-B13ABE6F206E}" dt="2021-11-13T18:23:10.080" v="60" actId="20577"/>
          <ac:spMkLst>
            <pc:docMk/>
            <pc:sldMk cId="2609589598" sldId="258"/>
            <ac:spMk id="2" creationId="{D18840BF-EDAE-4795-8DF0-EDF8E721645F}"/>
          </ac:spMkLst>
        </pc:spChg>
      </pc:sldChg>
      <pc:sldChg chg="modSp new mod modShow">
        <pc:chgData name="Wang, Binxu" userId="9b20ddcf-4902-483c-b31e-992bc5b4f08d" providerId="ADAL" clId="{403942A7-659E-47A2-B538-B13ABE6F206E}" dt="2021-11-14T23:22:06.363" v="2540" actId="729"/>
        <pc:sldMkLst>
          <pc:docMk/>
          <pc:sldMk cId="3465640179" sldId="259"/>
        </pc:sldMkLst>
        <pc:spChg chg="mod">
          <ac:chgData name="Wang, Binxu" userId="9b20ddcf-4902-483c-b31e-992bc5b4f08d" providerId="ADAL" clId="{403942A7-659E-47A2-B538-B13ABE6F206E}" dt="2021-11-13T18:23:29.728" v="116" actId="20577"/>
          <ac:spMkLst>
            <pc:docMk/>
            <pc:sldMk cId="3465640179" sldId="259"/>
            <ac:spMk id="2" creationId="{1CFEAC32-7AFB-425F-BABE-D6B7D86C7012}"/>
          </ac:spMkLst>
        </pc:spChg>
      </pc:sldChg>
      <pc:sldChg chg="modSp new mod modShow">
        <pc:chgData name="Wang, Binxu" userId="9b20ddcf-4902-483c-b31e-992bc5b4f08d" providerId="ADAL" clId="{403942A7-659E-47A2-B538-B13ABE6F206E}" dt="2021-11-14T23:22:13.736" v="2541" actId="729"/>
        <pc:sldMkLst>
          <pc:docMk/>
          <pc:sldMk cId="1695239752" sldId="260"/>
        </pc:sldMkLst>
        <pc:spChg chg="mod">
          <ac:chgData name="Wang, Binxu" userId="9b20ddcf-4902-483c-b31e-992bc5b4f08d" providerId="ADAL" clId="{403942A7-659E-47A2-B538-B13ABE6F206E}" dt="2021-11-13T18:26:21.480" v="150" actId="20577"/>
          <ac:spMkLst>
            <pc:docMk/>
            <pc:sldMk cId="1695239752" sldId="260"/>
            <ac:spMk id="2" creationId="{8D3CF9A3-4D1E-458E-92E7-9215FF982DC7}"/>
          </ac:spMkLst>
        </pc:spChg>
        <pc:spChg chg="mod">
          <ac:chgData name="Wang, Binxu" userId="9b20ddcf-4902-483c-b31e-992bc5b4f08d" providerId="ADAL" clId="{403942A7-659E-47A2-B538-B13ABE6F206E}" dt="2021-11-13T18:27:39.108" v="226" actId="20577"/>
          <ac:spMkLst>
            <pc:docMk/>
            <pc:sldMk cId="1695239752" sldId="260"/>
            <ac:spMk id="3" creationId="{15781750-AFC4-4D92-9F85-1A84AA2A6C91}"/>
          </ac:spMkLst>
        </pc:spChg>
      </pc:sldChg>
      <pc:sldChg chg="addSp delSp modSp new mod setBg modClrScheme chgLayout">
        <pc:chgData name="Wang, Binxu" userId="9b20ddcf-4902-483c-b31e-992bc5b4f08d" providerId="ADAL" clId="{403942A7-659E-47A2-B538-B13ABE6F206E}" dt="2021-11-15T06:54:37.891" v="10056" actId="20577"/>
        <pc:sldMkLst>
          <pc:docMk/>
          <pc:sldMk cId="1200524408" sldId="261"/>
        </pc:sldMkLst>
        <pc:spChg chg="mod ord">
          <ac:chgData name="Wang, Binxu" userId="9b20ddcf-4902-483c-b31e-992bc5b4f08d" providerId="ADAL" clId="{403942A7-659E-47A2-B538-B13ABE6F206E}" dt="2021-11-15T06:54:37.891" v="10056" actId="20577"/>
          <ac:spMkLst>
            <pc:docMk/>
            <pc:sldMk cId="1200524408" sldId="261"/>
            <ac:spMk id="2" creationId="{C8A39E34-8E69-4292-BECB-CD80DD14D395}"/>
          </ac:spMkLst>
        </pc:spChg>
        <pc:spChg chg="del mod ord">
          <ac:chgData name="Wang, Binxu" userId="9b20ddcf-4902-483c-b31e-992bc5b4f08d" providerId="ADAL" clId="{403942A7-659E-47A2-B538-B13ABE6F206E}" dt="2021-11-15T06:53:41.906" v="9969" actId="700"/>
          <ac:spMkLst>
            <pc:docMk/>
            <pc:sldMk cId="1200524408" sldId="261"/>
            <ac:spMk id="3" creationId="{C3715625-70BA-4631-8A54-D8708D5A0A6F}"/>
          </ac:spMkLst>
        </pc:spChg>
        <pc:spChg chg="add mod ord">
          <ac:chgData name="Wang, Binxu" userId="9b20ddcf-4902-483c-b31e-992bc5b4f08d" providerId="ADAL" clId="{403942A7-659E-47A2-B538-B13ABE6F206E}" dt="2021-11-15T06:54:20.270" v="10051" actId="26606"/>
          <ac:spMkLst>
            <pc:docMk/>
            <pc:sldMk cId="1200524408" sldId="261"/>
            <ac:spMk id="4" creationId="{5022271D-EC2A-4898-990A-6ADDD69C8848}"/>
          </ac:spMkLst>
        </pc:spChg>
        <pc:spChg chg="add">
          <ac:chgData name="Wang, Binxu" userId="9b20ddcf-4902-483c-b31e-992bc5b4f08d" providerId="ADAL" clId="{403942A7-659E-47A2-B538-B13ABE6F206E}" dt="2021-11-15T06:54:20.270" v="10051" actId="26606"/>
          <ac:spMkLst>
            <pc:docMk/>
            <pc:sldMk cId="1200524408" sldId="261"/>
            <ac:spMk id="10" creationId="{3418CC08-0642-447A-BF3C-84F6F61C7A66}"/>
          </ac:spMkLst>
        </pc:spChg>
        <pc:spChg chg="add">
          <ac:chgData name="Wang, Binxu" userId="9b20ddcf-4902-483c-b31e-992bc5b4f08d" providerId="ADAL" clId="{403942A7-659E-47A2-B538-B13ABE6F206E}" dt="2021-11-15T06:54:20.270" v="10051" actId="26606"/>
          <ac:spMkLst>
            <pc:docMk/>
            <pc:sldMk cId="1200524408" sldId="261"/>
            <ac:spMk id="12" creationId="{D472C551-D440-40DF-9260-BDB9AC40960A}"/>
          </ac:spMkLst>
        </pc:spChg>
        <pc:spChg chg="add">
          <ac:chgData name="Wang, Binxu" userId="9b20ddcf-4902-483c-b31e-992bc5b4f08d" providerId="ADAL" clId="{403942A7-659E-47A2-B538-B13ABE6F206E}" dt="2021-11-15T06:54:20.270" v="10051" actId="26606"/>
          <ac:spMkLst>
            <pc:docMk/>
            <pc:sldMk cId="1200524408" sldId="261"/>
            <ac:spMk id="16" creationId="{508BEF50-7B1E-49A4-BC19-5F4F1D755E64}"/>
          </ac:spMkLst>
        </pc:spChg>
        <pc:spChg chg="add">
          <ac:chgData name="Wang, Binxu" userId="9b20ddcf-4902-483c-b31e-992bc5b4f08d" providerId="ADAL" clId="{403942A7-659E-47A2-B538-B13ABE6F206E}" dt="2021-11-15T06:54:20.270" v="10051" actId="26606"/>
          <ac:spMkLst>
            <pc:docMk/>
            <pc:sldMk cId="1200524408" sldId="261"/>
            <ac:spMk id="18" creationId="{3FBAD350-5664-4811-A208-657FB882D350}"/>
          </ac:spMkLst>
        </pc:spChg>
        <pc:spChg chg="add">
          <ac:chgData name="Wang, Binxu" userId="9b20ddcf-4902-483c-b31e-992bc5b4f08d" providerId="ADAL" clId="{403942A7-659E-47A2-B538-B13ABE6F206E}" dt="2021-11-15T06:54:20.270" v="10051" actId="26606"/>
          <ac:spMkLst>
            <pc:docMk/>
            <pc:sldMk cId="1200524408" sldId="261"/>
            <ac:spMk id="20" creationId="{C39ADB8F-D187-49D7-BDCF-C1B6DC727068}"/>
          </ac:spMkLst>
        </pc:spChg>
        <pc:picChg chg="add">
          <ac:chgData name="Wang, Binxu" userId="9b20ddcf-4902-483c-b31e-992bc5b4f08d" providerId="ADAL" clId="{403942A7-659E-47A2-B538-B13ABE6F206E}" dt="2021-11-15T06:54:20.270" v="10051" actId="26606"/>
          <ac:picMkLst>
            <pc:docMk/>
            <pc:sldMk cId="1200524408" sldId="261"/>
            <ac:picMk id="6" creationId="{D589071B-89A7-400B-8D98-3ACC5EB665DA}"/>
          </ac:picMkLst>
        </pc:picChg>
        <pc:cxnChg chg="add">
          <ac:chgData name="Wang, Binxu" userId="9b20ddcf-4902-483c-b31e-992bc5b4f08d" providerId="ADAL" clId="{403942A7-659E-47A2-B538-B13ABE6F206E}" dt="2021-11-15T06:54:20.270" v="10051" actId="26606"/>
          <ac:cxnSpMkLst>
            <pc:docMk/>
            <pc:sldMk cId="1200524408" sldId="261"/>
            <ac:cxnSpMk id="14" creationId="{56020367-4FD5-4596-8E10-C5F095CD8DBF}"/>
          </ac:cxnSpMkLst>
        </pc:cxnChg>
      </pc:sldChg>
      <pc:sldChg chg="addSp modSp new mod modNotesTx">
        <pc:chgData name="Wang, Binxu" userId="9b20ddcf-4902-483c-b31e-992bc5b4f08d" providerId="ADAL" clId="{403942A7-659E-47A2-B538-B13ABE6F206E}" dt="2021-11-14T20:30:13.741" v="518" actId="20577"/>
        <pc:sldMkLst>
          <pc:docMk/>
          <pc:sldMk cId="283931236" sldId="262"/>
        </pc:sldMkLst>
        <pc:spChg chg="mod">
          <ac:chgData name="Wang, Binxu" userId="9b20ddcf-4902-483c-b31e-992bc5b4f08d" providerId="ADAL" clId="{403942A7-659E-47A2-B538-B13ABE6F206E}" dt="2021-11-14T20:19:52.498" v="371" actId="1076"/>
          <ac:spMkLst>
            <pc:docMk/>
            <pc:sldMk cId="283931236" sldId="262"/>
            <ac:spMk id="2" creationId="{241514B4-3AD2-49D9-BD4F-9F644DB045E9}"/>
          </ac:spMkLst>
        </pc:spChg>
        <pc:picChg chg="add mod">
          <ac:chgData name="Wang, Binxu" userId="9b20ddcf-4902-483c-b31e-992bc5b4f08d" providerId="ADAL" clId="{403942A7-659E-47A2-B538-B13ABE6F206E}" dt="2021-11-14T20:19:41.441" v="369" actId="1076"/>
          <ac:picMkLst>
            <pc:docMk/>
            <pc:sldMk cId="283931236" sldId="262"/>
            <ac:picMk id="5" creationId="{C9E12A96-F258-46B9-8CB4-2A046698EA47}"/>
          </ac:picMkLst>
        </pc:picChg>
        <pc:picChg chg="add mod">
          <ac:chgData name="Wang, Binxu" userId="9b20ddcf-4902-483c-b31e-992bc5b4f08d" providerId="ADAL" clId="{403942A7-659E-47A2-B538-B13ABE6F206E}" dt="2021-11-14T20:21:31.846" v="395" actId="1076"/>
          <ac:picMkLst>
            <pc:docMk/>
            <pc:sldMk cId="283931236" sldId="262"/>
            <ac:picMk id="1026" creationId="{7EFBF6A2-6758-45D9-A8B0-580F893EA686}"/>
          </ac:picMkLst>
        </pc:picChg>
      </pc:sldChg>
      <pc:sldChg chg="addSp delSp modSp new mod ord">
        <pc:chgData name="Wang, Binxu" userId="9b20ddcf-4902-483c-b31e-992bc5b4f08d" providerId="ADAL" clId="{403942A7-659E-47A2-B538-B13ABE6F206E}" dt="2021-11-14T20:29:29.924" v="504" actId="20577"/>
        <pc:sldMkLst>
          <pc:docMk/>
          <pc:sldMk cId="4020268784" sldId="263"/>
        </pc:sldMkLst>
        <pc:spChg chg="del">
          <ac:chgData name="Wang, Binxu" userId="9b20ddcf-4902-483c-b31e-992bc5b4f08d" providerId="ADAL" clId="{403942A7-659E-47A2-B538-B13ABE6F206E}" dt="2021-11-14T20:20:05.666" v="375" actId="478"/>
          <ac:spMkLst>
            <pc:docMk/>
            <pc:sldMk cId="4020268784" sldId="263"/>
            <ac:spMk id="2" creationId="{ABBBF096-F9CF-4CEC-A408-DBD0409C5C40}"/>
          </ac:spMkLst>
        </pc:spChg>
        <pc:spChg chg="add mod">
          <ac:chgData name="Wang, Binxu" userId="9b20ddcf-4902-483c-b31e-992bc5b4f08d" providerId="ADAL" clId="{403942A7-659E-47A2-B538-B13ABE6F206E}" dt="2021-11-14T20:29:29.924" v="504" actId="20577"/>
          <ac:spMkLst>
            <pc:docMk/>
            <pc:sldMk cId="4020268784" sldId="263"/>
            <ac:spMk id="4" creationId="{C6454874-C856-4103-AAEA-59F0C92CA35A}"/>
          </ac:spMkLst>
        </pc:spChg>
        <pc:picChg chg="add mod">
          <ac:chgData name="Wang, Binxu" userId="9b20ddcf-4902-483c-b31e-992bc5b4f08d" providerId="ADAL" clId="{403942A7-659E-47A2-B538-B13ABE6F206E}" dt="2021-11-14T20:21:10.597" v="391" actId="14100"/>
          <ac:picMkLst>
            <pc:docMk/>
            <pc:sldMk cId="4020268784" sldId="263"/>
            <ac:picMk id="2050" creationId="{79EF2BCC-E5A3-40D2-B644-267371B04735}"/>
          </ac:picMkLst>
        </pc:picChg>
        <pc:picChg chg="add mod">
          <ac:chgData name="Wang, Binxu" userId="9b20ddcf-4902-483c-b31e-992bc5b4f08d" providerId="ADAL" clId="{403942A7-659E-47A2-B538-B13ABE6F206E}" dt="2021-11-14T20:21:14.632" v="393" actId="1076"/>
          <ac:picMkLst>
            <pc:docMk/>
            <pc:sldMk cId="4020268784" sldId="263"/>
            <ac:picMk id="2052" creationId="{D199CBB9-28FD-4C56-AE88-DECD7CF8A3E4}"/>
          </ac:picMkLst>
        </pc:picChg>
      </pc:sldChg>
      <pc:sldChg chg="addSp modSp new mod ord modNotesTx">
        <pc:chgData name="Wang, Binxu" userId="9b20ddcf-4902-483c-b31e-992bc5b4f08d" providerId="ADAL" clId="{403942A7-659E-47A2-B538-B13ABE6F206E}" dt="2021-11-14T20:30:54.276" v="546" actId="20577"/>
        <pc:sldMkLst>
          <pc:docMk/>
          <pc:sldMk cId="3280749148" sldId="264"/>
        </pc:sldMkLst>
        <pc:spChg chg="mod">
          <ac:chgData name="Wang, Binxu" userId="9b20ddcf-4902-483c-b31e-992bc5b4f08d" providerId="ADAL" clId="{403942A7-659E-47A2-B538-B13ABE6F206E}" dt="2021-11-14T20:29:40.724" v="507" actId="20577"/>
          <ac:spMkLst>
            <pc:docMk/>
            <pc:sldMk cId="3280749148" sldId="264"/>
            <ac:spMk id="2" creationId="{45DFE684-753C-4D7C-A615-B59C66DCB7C6}"/>
          </ac:spMkLst>
        </pc:spChg>
        <pc:picChg chg="add mod">
          <ac:chgData name="Wang, Binxu" userId="9b20ddcf-4902-483c-b31e-992bc5b4f08d" providerId="ADAL" clId="{403942A7-659E-47A2-B538-B13ABE6F206E}" dt="2021-11-14T20:28:40.712" v="412" actId="1076"/>
          <ac:picMkLst>
            <pc:docMk/>
            <pc:sldMk cId="3280749148" sldId="264"/>
            <ac:picMk id="5" creationId="{6A6D7E9E-FC62-4721-B504-8DAA7C7C1E10}"/>
          </ac:picMkLst>
        </pc:picChg>
        <pc:picChg chg="add mod">
          <ac:chgData name="Wang, Binxu" userId="9b20ddcf-4902-483c-b31e-992bc5b4f08d" providerId="ADAL" clId="{403942A7-659E-47A2-B538-B13ABE6F206E}" dt="2021-11-14T20:28:54.422" v="419" actId="1076"/>
          <ac:picMkLst>
            <pc:docMk/>
            <pc:sldMk cId="3280749148" sldId="264"/>
            <ac:picMk id="3074" creationId="{843622A1-72AD-4729-8093-948D28AA67BD}"/>
          </ac:picMkLst>
        </pc:picChg>
      </pc:sldChg>
      <pc:sldChg chg="addSp modSp new mod ord">
        <pc:chgData name="Wang, Binxu" userId="9b20ddcf-4902-483c-b31e-992bc5b4f08d" providerId="ADAL" clId="{403942A7-659E-47A2-B538-B13ABE6F206E}" dt="2021-11-15T06:56:12.367" v="10110"/>
        <pc:sldMkLst>
          <pc:docMk/>
          <pc:sldMk cId="2502757215" sldId="265"/>
        </pc:sldMkLst>
        <pc:spChg chg="mod">
          <ac:chgData name="Wang, Binxu" userId="9b20ddcf-4902-483c-b31e-992bc5b4f08d" providerId="ADAL" clId="{403942A7-659E-47A2-B538-B13ABE6F206E}" dt="2021-11-14T20:40:17.526" v="621"/>
          <ac:spMkLst>
            <pc:docMk/>
            <pc:sldMk cId="2502757215" sldId="265"/>
            <ac:spMk id="2" creationId="{BB0262F0-50E3-4A6F-83A4-70F79E37660A}"/>
          </ac:spMkLst>
        </pc:spChg>
        <pc:picChg chg="add mod">
          <ac:chgData name="Wang, Binxu" userId="9b20ddcf-4902-483c-b31e-992bc5b4f08d" providerId="ADAL" clId="{403942A7-659E-47A2-B538-B13ABE6F206E}" dt="2021-11-14T20:39:28.097" v="561" actId="1076"/>
          <ac:picMkLst>
            <pc:docMk/>
            <pc:sldMk cId="2502757215" sldId="265"/>
            <ac:picMk id="5" creationId="{1948DD48-3B89-4AA7-9893-CF4916AF76FE}"/>
          </ac:picMkLst>
        </pc:picChg>
        <pc:picChg chg="add mod">
          <ac:chgData name="Wang, Binxu" userId="9b20ddcf-4902-483c-b31e-992bc5b4f08d" providerId="ADAL" clId="{403942A7-659E-47A2-B538-B13ABE6F206E}" dt="2021-11-14T20:39:24.158" v="560" actId="14100"/>
          <ac:picMkLst>
            <pc:docMk/>
            <pc:sldMk cId="2502757215" sldId="265"/>
            <ac:picMk id="4098" creationId="{A04FEC9B-D6BB-47D4-B6B0-5AC489EB1B45}"/>
          </ac:picMkLst>
        </pc:picChg>
      </pc:sldChg>
      <pc:sldChg chg="modSp new mod">
        <pc:chgData name="Wang, Binxu" userId="9b20ddcf-4902-483c-b31e-992bc5b4f08d" providerId="ADAL" clId="{403942A7-659E-47A2-B538-B13ABE6F206E}" dt="2021-11-15T06:19:04.856" v="8723" actId="20577"/>
        <pc:sldMkLst>
          <pc:docMk/>
          <pc:sldMk cId="228267745" sldId="266"/>
        </pc:sldMkLst>
        <pc:spChg chg="mod">
          <ac:chgData name="Wang, Binxu" userId="9b20ddcf-4902-483c-b31e-992bc5b4f08d" providerId="ADAL" clId="{403942A7-659E-47A2-B538-B13ABE6F206E}" dt="2021-11-15T06:19:04.856" v="8723" actId="20577"/>
          <ac:spMkLst>
            <pc:docMk/>
            <pc:sldMk cId="228267745" sldId="266"/>
            <ac:spMk id="2" creationId="{5B87AF70-0708-4FAD-8783-5BB81F02E1BA}"/>
          </ac:spMkLst>
        </pc:spChg>
        <pc:spChg chg="mod">
          <ac:chgData name="Wang, Binxu" userId="9b20ddcf-4902-483c-b31e-992bc5b4f08d" providerId="ADAL" clId="{403942A7-659E-47A2-B538-B13ABE6F206E}" dt="2021-11-15T06:18:54.201" v="8701" actId="20577"/>
          <ac:spMkLst>
            <pc:docMk/>
            <pc:sldMk cId="228267745" sldId="266"/>
            <ac:spMk id="3" creationId="{9B0632A1-9034-4ABB-B4A2-C5F31F288491}"/>
          </ac:spMkLst>
        </pc:spChg>
      </pc:sldChg>
      <pc:sldChg chg="addSp modSp new mod ord modNotesTx">
        <pc:chgData name="Wang, Binxu" userId="9b20ddcf-4902-483c-b31e-992bc5b4f08d" providerId="ADAL" clId="{403942A7-659E-47A2-B538-B13ABE6F206E}" dt="2021-11-15T06:51:53.050" v="9838" actId="20577"/>
        <pc:sldMkLst>
          <pc:docMk/>
          <pc:sldMk cId="1163651416" sldId="267"/>
        </pc:sldMkLst>
        <pc:spChg chg="mod">
          <ac:chgData name="Wang, Binxu" userId="9b20ddcf-4902-483c-b31e-992bc5b4f08d" providerId="ADAL" clId="{403942A7-659E-47A2-B538-B13ABE6F206E}" dt="2021-11-15T00:26:28.512" v="2884"/>
          <ac:spMkLst>
            <pc:docMk/>
            <pc:sldMk cId="1163651416" sldId="267"/>
            <ac:spMk id="2" creationId="{E85E0770-7ABF-401C-8B61-FFD4D8E1E49C}"/>
          </ac:spMkLst>
        </pc:spChg>
        <pc:spChg chg="mod">
          <ac:chgData name="Wang, Binxu" userId="9b20ddcf-4902-483c-b31e-992bc5b4f08d" providerId="ADAL" clId="{403942A7-659E-47A2-B538-B13ABE6F206E}" dt="2021-11-15T06:51:16.850" v="9789" actId="20577"/>
          <ac:spMkLst>
            <pc:docMk/>
            <pc:sldMk cId="1163651416" sldId="267"/>
            <ac:spMk id="3" creationId="{76D95724-7968-4D8E-889F-0A527D318197}"/>
          </ac:spMkLst>
        </pc:spChg>
        <pc:spChg chg="add mod">
          <ac:chgData name="Wang, Binxu" userId="9b20ddcf-4902-483c-b31e-992bc5b4f08d" providerId="ADAL" clId="{403942A7-659E-47A2-B538-B13ABE6F206E}" dt="2021-11-15T01:01:07.299" v="3496" actId="404"/>
          <ac:spMkLst>
            <pc:docMk/>
            <pc:sldMk cId="1163651416" sldId="267"/>
            <ac:spMk id="5" creationId="{5C9A9CC0-8304-478D-86AF-29171B3F6657}"/>
          </ac:spMkLst>
        </pc:spChg>
        <pc:spChg chg="add mod">
          <ac:chgData name="Wang, Binxu" userId="9b20ddcf-4902-483c-b31e-992bc5b4f08d" providerId="ADAL" clId="{403942A7-659E-47A2-B538-B13ABE6F206E}" dt="2021-11-15T06:51:53.050" v="9838" actId="20577"/>
          <ac:spMkLst>
            <pc:docMk/>
            <pc:sldMk cId="1163651416" sldId="267"/>
            <ac:spMk id="6" creationId="{0BA12DDB-4A42-4FFC-9B6A-1AAB25484FEB}"/>
          </ac:spMkLst>
        </pc:spChg>
      </pc:sldChg>
      <pc:sldChg chg="addSp delSp modSp new mod modClrScheme chgLayout">
        <pc:chgData name="Wang, Binxu" userId="9b20ddcf-4902-483c-b31e-992bc5b4f08d" providerId="ADAL" clId="{403942A7-659E-47A2-B538-B13ABE6F206E}" dt="2021-11-15T06:47:06.100" v="9541" actId="1076"/>
        <pc:sldMkLst>
          <pc:docMk/>
          <pc:sldMk cId="3439181489" sldId="268"/>
        </pc:sldMkLst>
        <pc:spChg chg="mod ord">
          <ac:chgData name="Wang, Binxu" userId="9b20ddcf-4902-483c-b31e-992bc5b4f08d" providerId="ADAL" clId="{403942A7-659E-47A2-B538-B13ABE6F206E}" dt="2021-11-14T22:34:02.005" v="2007" actId="1076"/>
          <ac:spMkLst>
            <pc:docMk/>
            <pc:sldMk cId="3439181489" sldId="268"/>
            <ac:spMk id="2" creationId="{61C1D01C-ECE5-49DC-884D-3552FAA0CD94}"/>
          </ac:spMkLst>
        </pc:spChg>
        <pc:spChg chg="del mod ord">
          <ac:chgData name="Wang, Binxu" userId="9b20ddcf-4902-483c-b31e-992bc5b4f08d" providerId="ADAL" clId="{403942A7-659E-47A2-B538-B13ABE6F206E}" dt="2021-11-14T20:48:01.790" v="666" actId="700"/>
          <ac:spMkLst>
            <pc:docMk/>
            <pc:sldMk cId="3439181489" sldId="268"/>
            <ac:spMk id="3" creationId="{BB549ED3-D3E9-422E-B413-ADC56EF1B5A5}"/>
          </ac:spMkLst>
        </pc:spChg>
        <pc:spChg chg="add mod ord">
          <ac:chgData name="Wang, Binxu" userId="9b20ddcf-4902-483c-b31e-992bc5b4f08d" providerId="ADAL" clId="{403942A7-659E-47A2-B538-B13ABE6F206E}" dt="2021-11-15T06:47:06.100" v="9541" actId="1076"/>
          <ac:spMkLst>
            <pc:docMk/>
            <pc:sldMk cId="3439181489" sldId="268"/>
            <ac:spMk id="4" creationId="{38F86CCC-A798-492F-A289-4DFEC0B88DFC}"/>
          </ac:spMkLst>
        </pc:spChg>
        <pc:spChg chg="add mod ord">
          <ac:chgData name="Wang, Binxu" userId="9b20ddcf-4902-483c-b31e-992bc5b4f08d" providerId="ADAL" clId="{403942A7-659E-47A2-B538-B13ABE6F206E}" dt="2021-11-15T06:47:06.100" v="9541" actId="1076"/>
          <ac:spMkLst>
            <pc:docMk/>
            <pc:sldMk cId="3439181489" sldId="268"/>
            <ac:spMk id="5" creationId="{510094CF-568C-4EBF-849A-E3818515918C}"/>
          </ac:spMkLst>
        </pc:spChg>
        <pc:spChg chg="add mod ord">
          <ac:chgData name="Wang, Binxu" userId="9b20ddcf-4902-483c-b31e-992bc5b4f08d" providerId="ADAL" clId="{403942A7-659E-47A2-B538-B13ABE6F206E}" dt="2021-11-15T06:47:06.100" v="9541" actId="1076"/>
          <ac:spMkLst>
            <pc:docMk/>
            <pc:sldMk cId="3439181489" sldId="268"/>
            <ac:spMk id="6" creationId="{A3D00581-0742-4B7A-B417-738DAEB241C0}"/>
          </ac:spMkLst>
        </pc:spChg>
        <pc:spChg chg="add mod ord">
          <ac:chgData name="Wang, Binxu" userId="9b20ddcf-4902-483c-b31e-992bc5b4f08d" providerId="ADAL" clId="{403942A7-659E-47A2-B538-B13ABE6F206E}" dt="2021-11-15T06:47:06.100" v="9541" actId="1076"/>
          <ac:spMkLst>
            <pc:docMk/>
            <pc:sldMk cId="3439181489" sldId="268"/>
            <ac:spMk id="7" creationId="{179A7020-6E54-45F9-95A7-47E03366E05A}"/>
          </ac:spMkLst>
        </pc:spChg>
        <pc:picChg chg="add mod">
          <ac:chgData name="Wang, Binxu" userId="9b20ddcf-4902-483c-b31e-992bc5b4f08d" providerId="ADAL" clId="{403942A7-659E-47A2-B538-B13ABE6F206E}" dt="2021-11-15T06:46:57.819" v="9540" actId="14100"/>
          <ac:picMkLst>
            <pc:docMk/>
            <pc:sldMk cId="3439181489" sldId="268"/>
            <ac:picMk id="8194" creationId="{E36A4B0B-B3E7-4861-A4EA-D62D4033A6D5}"/>
          </ac:picMkLst>
        </pc:picChg>
        <pc:picChg chg="add mod">
          <ac:chgData name="Wang, Binxu" userId="9b20ddcf-4902-483c-b31e-992bc5b4f08d" providerId="ADAL" clId="{403942A7-659E-47A2-B538-B13ABE6F206E}" dt="2021-11-15T06:46:53.472" v="9539" actId="1076"/>
          <ac:picMkLst>
            <pc:docMk/>
            <pc:sldMk cId="3439181489" sldId="268"/>
            <ac:picMk id="8196" creationId="{81B58863-5E56-4217-AE01-C671C5E0EAC1}"/>
          </ac:picMkLst>
        </pc:picChg>
      </pc:sldChg>
      <pc:sldChg chg="modSp add mod modAnim">
        <pc:chgData name="Wang, Binxu" userId="9b20ddcf-4902-483c-b31e-992bc5b4f08d" providerId="ADAL" clId="{403942A7-659E-47A2-B538-B13ABE6F206E}" dt="2021-11-15T05:51:34.736" v="8084" actId="113"/>
        <pc:sldMkLst>
          <pc:docMk/>
          <pc:sldMk cId="654799815" sldId="269"/>
        </pc:sldMkLst>
        <pc:spChg chg="mod">
          <ac:chgData name="Wang, Binxu" userId="9b20ddcf-4902-483c-b31e-992bc5b4f08d" providerId="ADAL" clId="{403942A7-659E-47A2-B538-B13ABE6F206E}" dt="2021-11-15T05:51:34.736" v="8084" actId="113"/>
          <ac:spMkLst>
            <pc:docMk/>
            <pc:sldMk cId="654799815" sldId="269"/>
            <ac:spMk id="3" creationId="{19A599F8-9FF1-4ED8-A9A7-18C273146F3F}"/>
          </ac:spMkLst>
        </pc:spChg>
      </pc:sldChg>
      <pc:sldChg chg="add ord">
        <pc:chgData name="Wang, Binxu" userId="9b20ddcf-4902-483c-b31e-992bc5b4f08d" providerId="ADAL" clId="{403942A7-659E-47A2-B538-B13ABE6F206E}" dt="2021-11-14T21:28:46.857" v="1063"/>
        <pc:sldMkLst>
          <pc:docMk/>
          <pc:sldMk cId="694630365" sldId="271"/>
        </pc:sldMkLst>
      </pc:sldChg>
      <pc:sldChg chg="modSp add del mod">
        <pc:chgData name="Wang, Binxu" userId="9b20ddcf-4902-483c-b31e-992bc5b4f08d" providerId="ADAL" clId="{403942A7-659E-47A2-B538-B13ABE6F206E}" dt="2021-11-15T06:19:18.984" v="8749" actId="20577"/>
        <pc:sldMkLst>
          <pc:docMk/>
          <pc:sldMk cId="568712933" sldId="272"/>
        </pc:sldMkLst>
        <pc:spChg chg="mod">
          <ac:chgData name="Wang, Binxu" userId="9b20ddcf-4902-483c-b31e-992bc5b4f08d" providerId="ADAL" clId="{403942A7-659E-47A2-B538-B13ABE6F206E}" dt="2021-11-15T06:19:18.984" v="8749" actId="20577"/>
          <ac:spMkLst>
            <pc:docMk/>
            <pc:sldMk cId="568712933" sldId="272"/>
            <ac:spMk id="2" creationId="{834CD509-917C-4FF0-9C83-ED241D2522DA}"/>
          </ac:spMkLst>
        </pc:spChg>
      </pc:sldChg>
      <pc:sldChg chg="add del ord">
        <pc:chgData name="Wang, Binxu" userId="9b20ddcf-4902-483c-b31e-992bc5b4f08d" providerId="ADAL" clId="{403942A7-659E-47A2-B538-B13ABE6F206E}" dt="2021-11-15T06:12:36.979" v="8694" actId="2696"/>
        <pc:sldMkLst>
          <pc:docMk/>
          <pc:sldMk cId="2756753040" sldId="272"/>
        </pc:sldMkLst>
      </pc:sldChg>
      <pc:sldChg chg="modSp add mod modNotesTx">
        <pc:chgData name="Wang, Binxu" userId="9b20ddcf-4902-483c-b31e-992bc5b4f08d" providerId="ADAL" clId="{403942A7-659E-47A2-B538-B13ABE6F206E}" dt="2021-11-15T05:57:52.584" v="8423" actId="20577"/>
        <pc:sldMkLst>
          <pc:docMk/>
          <pc:sldMk cId="1172494292" sldId="275"/>
        </pc:sldMkLst>
        <pc:spChg chg="mod">
          <ac:chgData name="Wang, Binxu" userId="9b20ddcf-4902-483c-b31e-992bc5b4f08d" providerId="ADAL" clId="{403942A7-659E-47A2-B538-B13ABE6F206E}" dt="2021-11-15T05:57:52.584" v="8423" actId="20577"/>
          <ac:spMkLst>
            <pc:docMk/>
            <pc:sldMk cId="1172494292" sldId="275"/>
            <ac:spMk id="3" creationId="{07581AD8-E383-4D4C-BC47-86C2D975F766}"/>
          </ac:spMkLst>
        </pc:spChg>
        <pc:picChg chg="mod">
          <ac:chgData name="Wang, Binxu" userId="9b20ddcf-4902-483c-b31e-992bc5b4f08d" providerId="ADAL" clId="{403942A7-659E-47A2-B538-B13ABE6F206E}" dt="2021-11-15T05:53:41.733" v="8236" actId="1076"/>
          <ac:picMkLst>
            <pc:docMk/>
            <pc:sldMk cId="1172494292" sldId="275"/>
            <ac:picMk id="4" creationId="{68213F33-6D94-4E89-9889-B9B7459521D5}"/>
          </ac:picMkLst>
        </pc:picChg>
      </pc:sldChg>
      <pc:sldChg chg="addSp modSp add mod ord">
        <pc:chgData name="Wang, Binxu" userId="9b20ddcf-4902-483c-b31e-992bc5b4f08d" providerId="ADAL" clId="{403942A7-659E-47A2-B538-B13ABE6F206E}" dt="2021-11-15T05:59:37.815" v="8552" actId="1076"/>
        <pc:sldMkLst>
          <pc:docMk/>
          <pc:sldMk cId="3324835023" sldId="295"/>
        </pc:sldMkLst>
        <pc:spChg chg="mod">
          <ac:chgData name="Wang, Binxu" userId="9b20ddcf-4902-483c-b31e-992bc5b4f08d" providerId="ADAL" clId="{403942A7-659E-47A2-B538-B13ABE6F206E}" dt="2021-11-15T05:58:03.709" v="8426" actId="14100"/>
          <ac:spMkLst>
            <pc:docMk/>
            <pc:sldMk cId="3324835023" sldId="295"/>
            <ac:spMk id="2" creationId="{E74BCAB7-2319-46DE-954D-4A9D4311A89A}"/>
          </ac:spMkLst>
        </pc:spChg>
        <pc:spChg chg="add mod">
          <ac:chgData name="Wang, Binxu" userId="9b20ddcf-4902-483c-b31e-992bc5b4f08d" providerId="ADAL" clId="{403942A7-659E-47A2-B538-B13ABE6F206E}" dt="2021-11-15T05:59:30.807" v="8551" actId="20577"/>
          <ac:spMkLst>
            <pc:docMk/>
            <pc:sldMk cId="3324835023" sldId="295"/>
            <ac:spMk id="3" creationId="{C515FE8F-A493-4971-9100-9442951F73E1}"/>
          </ac:spMkLst>
        </pc:spChg>
        <pc:picChg chg="mod">
          <ac:chgData name="Wang, Binxu" userId="9b20ddcf-4902-483c-b31e-992bc5b4f08d" providerId="ADAL" clId="{403942A7-659E-47A2-B538-B13ABE6F206E}" dt="2021-11-15T05:59:37.815" v="8552" actId="1076"/>
          <ac:picMkLst>
            <pc:docMk/>
            <pc:sldMk cId="3324835023" sldId="295"/>
            <ac:picMk id="5" creationId="{81D86A95-E2EF-402F-83C5-5D83DAED7178}"/>
          </ac:picMkLst>
        </pc:picChg>
      </pc:sldChg>
      <pc:sldChg chg="addSp delSp modSp new mod ord setBg modClrScheme chgLayout">
        <pc:chgData name="Wang, Binxu" userId="9b20ddcf-4902-483c-b31e-992bc5b4f08d" providerId="ADAL" clId="{403942A7-659E-47A2-B538-B13ABE6F206E}" dt="2021-11-14T22:41:29.363" v="2094" actId="26606"/>
        <pc:sldMkLst>
          <pc:docMk/>
          <pc:sldMk cId="983254315" sldId="296"/>
        </pc:sldMkLst>
        <pc:spChg chg="del mod ord">
          <ac:chgData name="Wang, Binxu" userId="9b20ddcf-4902-483c-b31e-992bc5b4f08d" providerId="ADAL" clId="{403942A7-659E-47A2-B538-B13ABE6F206E}" dt="2021-11-14T21:35:49.848" v="1258" actId="700"/>
          <ac:spMkLst>
            <pc:docMk/>
            <pc:sldMk cId="983254315" sldId="296"/>
            <ac:spMk id="2" creationId="{A1003497-7CFB-4C37-897F-F045E89620DB}"/>
          </ac:spMkLst>
        </pc:spChg>
        <pc:spChg chg="del mod ord">
          <ac:chgData name="Wang, Binxu" userId="9b20ddcf-4902-483c-b31e-992bc5b4f08d" providerId="ADAL" clId="{403942A7-659E-47A2-B538-B13ABE6F206E}" dt="2021-11-14T21:35:49.848" v="1258" actId="700"/>
          <ac:spMkLst>
            <pc:docMk/>
            <pc:sldMk cId="983254315" sldId="296"/>
            <ac:spMk id="3" creationId="{E106DDBA-3D62-4AA9-A45B-FFB8C9BD5FF4}"/>
          </ac:spMkLst>
        </pc:spChg>
        <pc:spChg chg="add mod ord">
          <ac:chgData name="Wang, Binxu" userId="9b20ddcf-4902-483c-b31e-992bc5b4f08d" providerId="ADAL" clId="{403942A7-659E-47A2-B538-B13ABE6F206E}" dt="2021-11-14T22:41:29.363" v="2094" actId="26606"/>
          <ac:spMkLst>
            <pc:docMk/>
            <pc:sldMk cId="983254315" sldId="296"/>
            <ac:spMk id="4" creationId="{C3715E3B-934E-4787-BB2B-EFF728814C08}"/>
          </ac:spMkLst>
        </pc:spChg>
        <pc:spChg chg="add mod ord">
          <ac:chgData name="Wang, Binxu" userId="9b20ddcf-4902-483c-b31e-992bc5b4f08d" providerId="ADAL" clId="{403942A7-659E-47A2-B538-B13ABE6F206E}" dt="2021-11-14T22:41:29.363" v="2094" actId="26606"/>
          <ac:spMkLst>
            <pc:docMk/>
            <pc:sldMk cId="983254315" sldId="296"/>
            <ac:spMk id="5" creationId="{A77268D6-D693-42C5-86E8-6C0B5E388C5A}"/>
          </ac:spMkLst>
        </pc:spChg>
        <pc:spChg chg="add">
          <ac:chgData name="Wang, Binxu" userId="9b20ddcf-4902-483c-b31e-992bc5b4f08d" providerId="ADAL" clId="{403942A7-659E-47A2-B538-B13ABE6F206E}" dt="2021-11-14T22:41:29.363" v="2094" actId="26606"/>
          <ac:spMkLst>
            <pc:docMk/>
            <pc:sldMk cId="983254315" sldId="296"/>
            <ac:spMk id="10" creationId="{A8DB9CD9-59B1-4D73-BC4C-98796A48EF9B}"/>
          </ac:spMkLst>
        </pc:spChg>
        <pc:spChg chg="add">
          <ac:chgData name="Wang, Binxu" userId="9b20ddcf-4902-483c-b31e-992bc5b4f08d" providerId="ADAL" clId="{403942A7-659E-47A2-B538-B13ABE6F206E}" dt="2021-11-14T22:41:29.363" v="2094" actId="26606"/>
          <ac:spMkLst>
            <pc:docMk/>
            <pc:sldMk cId="983254315" sldId="296"/>
            <ac:spMk id="12" creationId="{8874A6A9-41FF-4E33-AFA8-F9F81436A59E}"/>
          </ac:spMkLst>
        </pc:spChg>
        <pc:grpChg chg="add">
          <ac:chgData name="Wang, Binxu" userId="9b20ddcf-4902-483c-b31e-992bc5b4f08d" providerId="ADAL" clId="{403942A7-659E-47A2-B538-B13ABE6F206E}" dt="2021-11-14T22:41:29.363" v="2094" actId="26606"/>
          <ac:grpSpMkLst>
            <pc:docMk/>
            <pc:sldMk cId="983254315" sldId="296"/>
            <ac:grpSpMk id="14" creationId="{721D730E-1F97-4071-B143-B05E6D2599BC}"/>
          </ac:grpSpMkLst>
        </pc:grpChg>
        <pc:picChg chg="add del">
          <ac:chgData name="Wang, Binxu" userId="9b20ddcf-4902-483c-b31e-992bc5b4f08d" providerId="ADAL" clId="{403942A7-659E-47A2-B538-B13ABE6F206E}" dt="2021-11-14T21:35:11.697" v="1234" actId="21"/>
          <ac:picMkLst>
            <pc:docMk/>
            <pc:sldMk cId="983254315" sldId="296"/>
            <ac:picMk id="5122" creationId="{7D4053AF-11B0-4DD4-AA04-D14E0332259E}"/>
          </ac:picMkLst>
        </pc:picChg>
      </pc:sldChg>
      <pc:sldChg chg="addSp modSp new mod modAnim">
        <pc:chgData name="Wang, Binxu" userId="9b20ddcf-4902-483c-b31e-992bc5b4f08d" providerId="ADAL" clId="{403942A7-659E-47A2-B538-B13ABE6F206E}" dt="2021-11-15T06:02:58.438" v="8693"/>
        <pc:sldMkLst>
          <pc:docMk/>
          <pc:sldMk cId="4265839097" sldId="297"/>
        </pc:sldMkLst>
        <pc:spChg chg="mod">
          <ac:chgData name="Wang, Binxu" userId="9b20ddcf-4902-483c-b31e-992bc5b4f08d" providerId="ADAL" clId="{403942A7-659E-47A2-B538-B13ABE6F206E}" dt="2021-11-14T22:31:11.158" v="1999" actId="20577"/>
          <ac:spMkLst>
            <pc:docMk/>
            <pc:sldMk cId="4265839097" sldId="297"/>
            <ac:spMk id="2" creationId="{5490A0AF-22B9-4D68-A2FA-F4B527B1F21C}"/>
          </ac:spMkLst>
        </pc:spChg>
        <pc:spChg chg="mod">
          <ac:chgData name="Wang, Binxu" userId="9b20ddcf-4902-483c-b31e-992bc5b4f08d" providerId="ADAL" clId="{403942A7-659E-47A2-B538-B13ABE6F206E}" dt="2021-11-14T22:03:24.680" v="1918" actId="404"/>
          <ac:spMkLst>
            <pc:docMk/>
            <pc:sldMk cId="4265839097" sldId="297"/>
            <ac:spMk id="3" creationId="{E8B2C7BA-86D8-4741-84F2-C9D91390D826}"/>
          </ac:spMkLst>
        </pc:spChg>
        <pc:spChg chg="add mod">
          <ac:chgData name="Wang, Binxu" userId="9b20ddcf-4902-483c-b31e-992bc5b4f08d" providerId="ADAL" clId="{403942A7-659E-47A2-B538-B13ABE6F206E}" dt="2021-11-14T21:45:59.608" v="1649" actId="14100"/>
          <ac:spMkLst>
            <pc:docMk/>
            <pc:sldMk cId="4265839097" sldId="297"/>
            <ac:spMk id="6" creationId="{F4002EA2-5DC6-4182-8364-4B0F209E3E5C}"/>
          </ac:spMkLst>
        </pc:spChg>
        <pc:picChg chg="add mod">
          <ac:chgData name="Wang, Binxu" userId="9b20ddcf-4902-483c-b31e-992bc5b4f08d" providerId="ADAL" clId="{403942A7-659E-47A2-B538-B13ABE6F206E}" dt="2021-11-14T21:46:01.887" v="1650" actId="1076"/>
          <ac:picMkLst>
            <pc:docMk/>
            <pc:sldMk cId="4265839097" sldId="297"/>
            <ac:picMk id="4" creationId="{3A50B261-B7AF-40A0-9DB4-BDC5C7811A51}"/>
          </ac:picMkLst>
        </pc:picChg>
      </pc:sldChg>
      <pc:sldChg chg="addSp delSp modSp new mod setBg modClrScheme chgLayout">
        <pc:chgData name="Wang, Binxu" userId="9b20ddcf-4902-483c-b31e-992bc5b4f08d" providerId="ADAL" clId="{403942A7-659E-47A2-B538-B13ABE6F206E}" dt="2021-11-14T22:41:42.042" v="2095" actId="26606"/>
        <pc:sldMkLst>
          <pc:docMk/>
          <pc:sldMk cId="1016691316" sldId="298"/>
        </pc:sldMkLst>
        <pc:spChg chg="del mod ord">
          <ac:chgData name="Wang, Binxu" userId="9b20ddcf-4902-483c-b31e-992bc5b4f08d" providerId="ADAL" clId="{403942A7-659E-47A2-B538-B13ABE6F206E}" dt="2021-11-14T21:35:37.514" v="1239" actId="700"/>
          <ac:spMkLst>
            <pc:docMk/>
            <pc:sldMk cId="1016691316" sldId="298"/>
            <ac:spMk id="2" creationId="{22141AF4-3775-4A69-8F64-2AC68C472A84}"/>
          </ac:spMkLst>
        </pc:spChg>
        <pc:spChg chg="del mod ord">
          <ac:chgData name="Wang, Binxu" userId="9b20ddcf-4902-483c-b31e-992bc5b4f08d" providerId="ADAL" clId="{403942A7-659E-47A2-B538-B13ABE6F206E}" dt="2021-11-14T21:35:37.514" v="1239" actId="700"/>
          <ac:spMkLst>
            <pc:docMk/>
            <pc:sldMk cId="1016691316" sldId="298"/>
            <ac:spMk id="3" creationId="{FD43D17B-F122-47A6-8046-8B049096D587}"/>
          </ac:spMkLst>
        </pc:spChg>
        <pc:spChg chg="add mod ord">
          <ac:chgData name="Wang, Binxu" userId="9b20ddcf-4902-483c-b31e-992bc5b4f08d" providerId="ADAL" clId="{403942A7-659E-47A2-B538-B13ABE6F206E}" dt="2021-11-14T22:41:42.042" v="2095" actId="26606"/>
          <ac:spMkLst>
            <pc:docMk/>
            <pc:sldMk cId="1016691316" sldId="298"/>
            <ac:spMk id="4" creationId="{8E3F51EB-9218-42A3-A9AB-CDEA43C88B90}"/>
          </ac:spMkLst>
        </pc:spChg>
        <pc:spChg chg="add mod ord">
          <ac:chgData name="Wang, Binxu" userId="9b20ddcf-4902-483c-b31e-992bc5b4f08d" providerId="ADAL" clId="{403942A7-659E-47A2-B538-B13ABE6F206E}" dt="2021-11-14T22:41:42.042" v="2095" actId="26606"/>
          <ac:spMkLst>
            <pc:docMk/>
            <pc:sldMk cId="1016691316" sldId="298"/>
            <ac:spMk id="5" creationId="{244B5814-57A6-43B6-90F1-53168744EC81}"/>
          </ac:spMkLst>
        </pc:spChg>
        <pc:spChg chg="add del">
          <ac:chgData name="Wang, Binxu" userId="9b20ddcf-4902-483c-b31e-992bc5b4f08d" providerId="ADAL" clId="{403942A7-659E-47A2-B538-B13ABE6F206E}" dt="2021-11-14T22:41:42.042" v="2095" actId="26606"/>
          <ac:spMkLst>
            <pc:docMk/>
            <pc:sldMk cId="1016691316" sldId="298"/>
            <ac:spMk id="10" creationId="{12516CFA-65A7-4E78-BAF2-F437E0567C8B}"/>
          </ac:spMkLst>
        </pc:spChg>
        <pc:spChg chg="add del">
          <ac:chgData name="Wang, Binxu" userId="9b20ddcf-4902-483c-b31e-992bc5b4f08d" providerId="ADAL" clId="{403942A7-659E-47A2-B538-B13ABE6F206E}" dt="2021-11-14T22:41:42.042" v="2095" actId="26606"/>
          <ac:spMkLst>
            <pc:docMk/>
            <pc:sldMk cId="1016691316" sldId="298"/>
            <ac:spMk id="12" creationId="{64583843-30E4-4091-87E1-A4A4965105EA}"/>
          </ac:spMkLst>
        </pc:spChg>
        <pc:spChg chg="add">
          <ac:chgData name="Wang, Binxu" userId="9b20ddcf-4902-483c-b31e-992bc5b4f08d" providerId="ADAL" clId="{403942A7-659E-47A2-B538-B13ABE6F206E}" dt="2021-11-14T22:41:42.042" v="2095" actId="26606"/>
          <ac:spMkLst>
            <pc:docMk/>
            <pc:sldMk cId="1016691316" sldId="298"/>
            <ac:spMk id="29" creationId="{5A292AEA-2528-46C0-B426-95822B6141FB}"/>
          </ac:spMkLst>
        </pc:spChg>
        <pc:spChg chg="add">
          <ac:chgData name="Wang, Binxu" userId="9b20ddcf-4902-483c-b31e-992bc5b4f08d" providerId="ADAL" clId="{403942A7-659E-47A2-B538-B13ABE6F206E}" dt="2021-11-14T22:41:42.042" v="2095" actId="26606"/>
          <ac:spMkLst>
            <pc:docMk/>
            <pc:sldMk cId="1016691316" sldId="298"/>
            <ac:spMk id="31" creationId="{D8B7B198-E4DF-43CD-AD8C-199884323745}"/>
          </ac:spMkLst>
        </pc:spChg>
        <pc:spChg chg="add">
          <ac:chgData name="Wang, Binxu" userId="9b20ddcf-4902-483c-b31e-992bc5b4f08d" providerId="ADAL" clId="{403942A7-659E-47A2-B538-B13ABE6F206E}" dt="2021-11-14T22:41:42.042" v="2095" actId="26606"/>
          <ac:spMkLst>
            <pc:docMk/>
            <pc:sldMk cId="1016691316" sldId="298"/>
            <ac:spMk id="33" creationId="{2BE67753-EA0E-4819-8D22-0B6600CF7231}"/>
          </ac:spMkLst>
        </pc:spChg>
        <pc:grpChg chg="add del">
          <ac:chgData name="Wang, Binxu" userId="9b20ddcf-4902-483c-b31e-992bc5b4f08d" providerId="ADAL" clId="{403942A7-659E-47A2-B538-B13ABE6F206E}" dt="2021-11-14T22:41:42.042" v="2095" actId="26606"/>
          <ac:grpSpMkLst>
            <pc:docMk/>
            <pc:sldMk cId="1016691316" sldId="298"/>
            <ac:grpSpMk id="14" creationId="{AE0D2D7F-1DF5-4798-9E63-A71E2D15886B}"/>
          </ac:grpSpMkLst>
        </pc:grpChg>
        <pc:grpChg chg="add del">
          <ac:chgData name="Wang, Binxu" userId="9b20ddcf-4902-483c-b31e-992bc5b4f08d" providerId="ADAL" clId="{403942A7-659E-47A2-B538-B13ABE6F206E}" dt="2021-11-14T22:41:42.042" v="2095" actId="26606"/>
          <ac:grpSpMkLst>
            <pc:docMk/>
            <pc:sldMk cId="1016691316" sldId="298"/>
            <ac:grpSpMk id="20" creationId="{E7D4F600-F737-4482-BC99-1E1FFC82630C}"/>
          </ac:grpSpMkLst>
        </pc:grpChg>
        <pc:grpChg chg="add">
          <ac:chgData name="Wang, Binxu" userId="9b20ddcf-4902-483c-b31e-992bc5b4f08d" providerId="ADAL" clId="{403942A7-659E-47A2-B538-B13ABE6F206E}" dt="2021-11-14T22:41:42.042" v="2095" actId="26606"/>
          <ac:grpSpMkLst>
            <pc:docMk/>
            <pc:sldMk cId="1016691316" sldId="298"/>
            <ac:grpSpMk id="35" creationId="{D76D63AC-0421-45EC-B383-E79A61A78C6B}"/>
          </ac:grpSpMkLst>
        </pc:grpChg>
        <pc:grpChg chg="add">
          <ac:chgData name="Wang, Binxu" userId="9b20ddcf-4902-483c-b31e-992bc5b4f08d" providerId="ADAL" clId="{403942A7-659E-47A2-B538-B13ABE6F206E}" dt="2021-11-14T22:41:42.042" v="2095" actId="26606"/>
          <ac:grpSpMkLst>
            <pc:docMk/>
            <pc:sldMk cId="1016691316" sldId="298"/>
            <ac:grpSpMk id="44" creationId="{87F87F1B-42BA-4AC7-A4E2-41544DDB2CE3}"/>
          </ac:grpSpMkLst>
        </pc:grpChg>
        <pc:grpChg chg="add">
          <ac:chgData name="Wang, Binxu" userId="9b20ddcf-4902-483c-b31e-992bc5b4f08d" providerId="ADAL" clId="{403942A7-659E-47A2-B538-B13ABE6F206E}" dt="2021-11-14T22:41:42.042" v="2095" actId="26606"/>
          <ac:grpSpMkLst>
            <pc:docMk/>
            <pc:sldMk cId="1016691316" sldId="298"/>
            <ac:grpSpMk id="50" creationId="{967346A5-7569-4F15-AB5D-BE3DADF192C0}"/>
          </ac:grpSpMkLst>
        </pc:grpChg>
      </pc:sldChg>
      <pc:sldChg chg="addSp delSp modSp new mod modNotesTx">
        <pc:chgData name="Wang, Binxu" userId="9b20ddcf-4902-483c-b31e-992bc5b4f08d" providerId="ADAL" clId="{403942A7-659E-47A2-B538-B13ABE6F206E}" dt="2021-11-14T22:31:34.846" v="2005" actId="20577"/>
        <pc:sldMkLst>
          <pc:docMk/>
          <pc:sldMk cId="313533773" sldId="299"/>
        </pc:sldMkLst>
        <pc:spChg chg="del">
          <ac:chgData name="Wang, Binxu" userId="9b20ddcf-4902-483c-b31e-992bc5b4f08d" providerId="ADAL" clId="{403942A7-659E-47A2-B538-B13ABE6F206E}" dt="2021-11-14T21:46:34.735" v="1674"/>
          <ac:spMkLst>
            <pc:docMk/>
            <pc:sldMk cId="313533773" sldId="299"/>
            <ac:spMk id="2" creationId="{E35FBF56-B286-42EA-9B60-77C3103A4CD2}"/>
          </ac:spMkLst>
        </pc:spChg>
        <pc:spChg chg="mod">
          <ac:chgData name="Wang, Binxu" userId="9b20ddcf-4902-483c-b31e-992bc5b4f08d" providerId="ADAL" clId="{403942A7-659E-47A2-B538-B13ABE6F206E}" dt="2021-11-14T21:46:52.258" v="1692" actId="14100"/>
          <ac:spMkLst>
            <pc:docMk/>
            <pc:sldMk cId="313533773" sldId="299"/>
            <ac:spMk id="3" creationId="{73E5C820-055C-412E-BE27-B1CC35052739}"/>
          </ac:spMkLst>
        </pc:spChg>
        <pc:spChg chg="add mod">
          <ac:chgData name="Wang, Binxu" userId="9b20ddcf-4902-483c-b31e-992bc5b4f08d" providerId="ADAL" clId="{403942A7-659E-47A2-B538-B13ABE6F206E}" dt="2021-11-14T21:44:11.453" v="1638" actId="1076"/>
          <ac:spMkLst>
            <pc:docMk/>
            <pc:sldMk cId="313533773" sldId="299"/>
            <ac:spMk id="5" creationId="{C00DDC84-7D2B-4D58-852E-806DDCE57E77}"/>
          </ac:spMkLst>
        </pc:spChg>
        <pc:spChg chg="add mod">
          <ac:chgData name="Wang, Binxu" userId="9b20ddcf-4902-483c-b31e-992bc5b4f08d" providerId="ADAL" clId="{403942A7-659E-47A2-B538-B13ABE6F206E}" dt="2021-11-14T22:31:34.846" v="2005" actId="20577"/>
          <ac:spMkLst>
            <pc:docMk/>
            <pc:sldMk cId="313533773" sldId="299"/>
            <ac:spMk id="6" creationId="{A3573B61-94E1-4346-ABC5-C87E38494FA1}"/>
          </ac:spMkLst>
        </pc:spChg>
        <pc:picChg chg="add mod">
          <ac:chgData name="Wang, Binxu" userId="9b20ddcf-4902-483c-b31e-992bc5b4f08d" providerId="ADAL" clId="{403942A7-659E-47A2-B538-B13ABE6F206E}" dt="2021-11-14T21:59:40.257" v="1779" actId="1076"/>
          <ac:picMkLst>
            <pc:docMk/>
            <pc:sldMk cId="313533773" sldId="299"/>
            <ac:picMk id="6146" creationId="{D4919311-C986-45B5-A845-7399EECC29D0}"/>
          </ac:picMkLst>
        </pc:picChg>
      </pc:sldChg>
      <pc:sldChg chg="addSp delSp modSp new mod">
        <pc:chgData name="Wang, Binxu" userId="9b20ddcf-4902-483c-b31e-992bc5b4f08d" providerId="ADAL" clId="{403942A7-659E-47A2-B538-B13ABE6F206E}" dt="2021-11-15T06:02:26.969" v="8685" actId="1076"/>
        <pc:sldMkLst>
          <pc:docMk/>
          <pc:sldMk cId="2793818814" sldId="300"/>
        </pc:sldMkLst>
        <pc:spChg chg="mod">
          <ac:chgData name="Wang, Binxu" userId="9b20ddcf-4902-483c-b31e-992bc5b4f08d" providerId="ADAL" clId="{403942A7-659E-47A2-B538-B13ABE6F206E}" dt="2021-11-15T06:02:26.969" v="8685" actId="1076"/>
          <ac:spMkLst>
            <pc:docMk/>
            <pc:sldMk cId="2793818814" sldId="300"/>
            <ac:spMk id="2" creationId="{0B0225C8-9107-494A-8FD9-6E92E19BB68D}"/>
          </ac:spMkLst>
        </pc:spChg>
        <pc:spChg chg="del mod">
          <ac:chgData name="Wang, Binxu" userId="9b20ddcf-4902-483c-b31e-992bc5b4f08d" providerId="ADAL" clId="{403942A7-659E-47A2-B538-B13ABE6F206E}" dt="2021-11-14T21:51:02.504" v="1770" actId="478"/>
          <ac:spMkLst>
            <pc:docMk/>
            <pc:sldMk cId="2793818814" sldId="300"/>
            <ac:spMk id="3" creationId="{65DCB51E-9965-442B-A416-856F4EEF1E5E}"/>
          </ac:spMkLst>
        </pc:spChg>
        <pc:spChg chg="add mod">
          <ac:chgData name="Wang, Binxu" userId="9b20ddcf-4902-483c-b31e-992bc5b4f08d" providerId="ADAL" clId="{403942A7-659E-47A2-B538-B13ABE6F206E}" dt="2021-11-15T06:01:37.637" v="8588" actId="1076"/>
          <ac:spMkLst>
            <pc:docMk/>
            <pc:sldMk cId="2793818814" sldId="300"/>
            <ac:spMk id="4" creationId="{C4503E64-1EF1-4A8B-A223-2BD437919BBD}"/>
          </ac:spMkLst>
        </pc:spChg>
        <pc:spChg chg="add mod">
          <ac:chgData name="Wang, Binxu" userId="9b20ddcf-4902-483c-b31e-992bc5b4f08d" providerId="ADAL" clId="{403942A7-659E-47A2-B538-B13ABE6F206E}" dt="2021-11-15T06:02:24.633" v="8684" actId="404"/>
          <ac:spMkLst>
            <pc:docMk/>
            <pc:sldMk cId="2793818814" sldId="300"/>
            <ac:spMk id="5" creationId="{ABB1D490-3415-43F0-A946-722B43056BBE}"/>
          </ac:spMkLst>
        </pc:spChg>
      </pc:sldChg>
      <pc:sldChg chg="addSp modSp new mod modAnim">
        <pc:chgData name="Wang, Binxu" userId="9b20ddcf-4902-483c-b31e-992bc5b4f08d" providerId="ADAL" clId="{403942A7-659E-47A2-B538-B13ABE6F206E}" dt="2021-11-15T05:48:41.847" v="7812" actId="14100"/>
        <pc:sldMkLst>
          <pc:docMk/>
          <pc:sldMk cId="1157346362" sldId="301"/>
        </pc:sldMkLst>
        <pc:spChg chg="mod">
          <ac:chgData name="Wang, Binxu" userId="9b20ddcf-4902-483c-b31e-992bc5b4f08d" providerId="ADAL" clId="{403942A7-659E-47A2-B538-B13ABE6F206E}" dt="2021-11-14T22:02:33.887" v="1883" actId="20577"/>
          <ac:spMkLst>
            <pc:docMk/>
            <pc:sldMk cId="1157346362" sldId="301"/>
            <ac:spMk id="2" creationId="{BE218E3C-D857-45D1-A2EA-345A767F55E7}"/>
          </ac:spMkLst>
        </pc:spChg>
        <pc:spChg chg="mod">
          <ac:chgData name="Wang, Binxu" userId="9b20ddcf-4902-483c-b31e-992bc5b4f08d" providerId="ADAL" clId="{403942A7-659E-47A2-B538-B13ABE6F206E}" dt="2021-11-15T05:48:41.847" v="7812" actId="14100"/>
          <ac:spMkLst>
            <pc:docMk/>
            <pc:sldMk cId="1157346362" sldId="301"/>
            <ac:spMk id="3" creationId="{E993B5AA-8BAB-4E06-98DF-5BFF09A3ECD2}"/>
          </ac:spMkLst>
        </pc:spChg>
        <pc:picChg chg="add mod">
          <ac:chgData name="Wang, Binxu" userId="9b20ddcf-4902-483c-b31e-992bc5b4f08d" providerId="ADAL" clId="{403942A7-659E-47A2-B538-B13ABE6F206E}" dt="2021-11-15T05:48:38.444" v="7811" actId="1076"/>
          <ac:picMkLst>
            <pc:docMk/>
            <pc:sldMk cId="1157346362" sldId="301"/>
            <ac:picMk id="4" creationId="{D600C1F8-6403-418F-8C76-8424CEED71A4}"/>
          </ac:picMkLst>
        </pc:picChg>
      </pc:sldChg>
      <pc:sldChg chg="addSp modSp new mod modNotesTx">
        <pc:chgData name="Wang, Binxu" userId="9b20ddcf-4902-483c-b31e-992bc5b4f08d" providerId="ADAL" clId="{403942A7-659E-47A2-B538-B13ABE6F206E}" dt="2021-11-15T06:01:04.888" v="8582" actId="113"/>
        <pc:sldMkLst>
          <pc:docMk/>
          <pc:sldMk cId="1944471503" sldId="302"/>
        </pc:sldMkLst>
        <pc:spChg chg="mod">
          <ac:chgData name="Wang, Binxu" userId="9b20ddcf-4902-483c-b31e-992bc5b4f08d" providerId="ADAL" clId="{403942A7-659E-47A2-B538-B13ABE6F206E}" dt="2021-11-14T22:31:05.022" v="1998" actId="20577"/>
          <ac:spMkLst>
            <pc:docMk/>
            <pc:sldMk cId="1944471503" sldId="302"/>
            <ac:spMk id="2" creationId="{C109261E-6A1D-46CA-B8AE-553CA071555F}"/>
          </ac:spMkLst>
        </pc:spChg>
        <pc:spChg chg="add mod">
          <ac:chgData name="Wang, Binxu" userId="9b20ddcf-4902-483c-b31e-992bc5b4f08d" providerId="ADAL" clId="{403942A7-659E-47A2-B538-B13ABE6F206E}" dt="2021-11-15T06:01:04.888" v="8582" actId="113"/>
          <ac:spMkLst>
            <pc:docMk/>
            <pc:sldMk cId="1944471503" sldId="302"/>
            <ac:spMk id="4" creationId="{BBBBA50B-B437-4F43-9C03-27787F5CAF6F}"/>
          </ac:spMkLst>
        </pc:spChg>
        <pc:picChg chg="add mod">
          <ac:chgData name="Wang, Binxu" userId="9b20ddcf-4902-483c-b31e-992bc5b4f08d" providerId="ADAL" clId="{403942A7-659E-47A2-B538-B13ABE6F206E}" dt="2021-11-15T06:00:50.559" v="8555" actId="1076"/>
          <ac:picMkLst>
            <pc:docMk/>
            <pc:sldMk cId="1944471503" sldId="302"/>
            <ac:picMk id="5" creationId="{1681D789-C8AA-49B8-9B30-25CF81EADB56}"/>
          </ac:picMkLst>
        </pc:picChg>
        <pc:picChg chg="add mod">
          <ac:chgData name="Wang, Binxu" userId="9b20ddcf-4902-483c-b31e-992bc5b4f08d" providerId="ADAL" clId="{403942A7-659E-47A2-B538-B13ABE6F206E}" dt="2021-11-15T06:01:02.409" v="8580" actId="1076"/>
          <ac:picMkLst>
            <pc:docMk/>
            <pc:sldMk cId="1944471503" sldId="302"/>
            <ac:picMk id="8194" creationId="{C998C6EC-0A12-487A-BB6A-282B577E9627}"/>
          </ac:picMkLst>
        </pc:picChg>
      </pc:sldChg>
      <pc:sldChg chg="addSp delSp modSp new mod ord modNotesTx">
        <pc:chgData name="Wang, Binxu" userId="9b20ddcf-4902-483c-b31e-992bc5b4f08d" providerId="ADAL" clId="{403942A7-659E-47A2-B538-B13ABE6F206E}" dt="2021-11-15T06:21:35.006" v="8913" actId="1076"/>
        <pc:sldMkLst>
          <pc:docMk/>
          <pc:sldMk cId="654832805" sldId="303"/>
        </pc:sldMkLst>
        <pc:spChg chg="mod">
          <ac:chgData name="Wang, Binxu" userId="9b20ddcf-4902-483c-b31e-992bc5b4f08d" providerId="ADAL" clId="{403942A7-659E-47A2-B538-B13ABE6F206E}" dt="2021-11-15T06:21:30.408" v="8912" actId="20577"/>
          <ac:spMkLst>
            <pc:docMk/>
            <pc:sldMk cId="654832805" sldId="303"/>
            <ac:spMk id="2" creationId="{5D305537-4504-48F2-81F8-7C9AA1FEFA55}"/>
          </ac:spMkLst>
        </pc:spChg>
        <pc:spChg chg="del mod">
          <ac:chgData name="Wang, Binxu" userId="9b20ddcf-4902-483c-b31e-992bc5b4f08d" providerId="ADAL" clId="{403942A7-659E-47A2-B538-B13ABE6F206E}" dt="2021-11-14T22:39:26.285" v="2093"/>
          <ac:spMkLst>
            <pc:docMk/>
            <pc:sldMk cId="654832805" sldId="303"/>
            <ac:spMk id="3" creationId="{D917475E-245F-4A44-BCC4-E3A9FA0BFFE4}"/>
          </ac:spMkLst>
        </pc:spChg>
        <pc:spChg chg="add mod">
          <ac:chgData name="Wang, Binxu" userId="9b20ddcf-4902-483c-b31e-992bc5b4f08d" providerId="ADAL" clId="{403942A7-659E-47A2-B538-B13ABE6F206E}" dt="2021-11-15T06:21:23.885" v="8898" actId="14100"/>
          <ac:spMkLst>
            <pc:docMk/>
            <pc:sldMk cId="654832805" sldId="303"/>
            <ac:spMk id="6" creationId="{E65AA18D-9851-4A66-9A31-8F8AFEAF7BFD}"/>
          </ac:spMkLst>
        </pc:spChg>
        <pc:picChg chg="add mod">
          <ac:chgData name="Wang, Binxu" userId="9b20ddcf-4902-483c-b31e-992bc5b4f08d" providerId="ADAL" clId="{403942A7-659E-47A2-B538-B13ABE6F206E}" dt="2021-11-14T23:12:41.846" v="2416" actId="1076"/>
          <ac:picMkLst>
            <pc:docMk/>
            <pc:sldMk cId="654832805" sldId="303"/>
            <ac:picMk id="5" creationId="{68118E9B-CA9E-4700-BA69-1D73729462B0}"/>
          </ac:picMkLst>
        </pc:picChg>
        <pc:picChg chg="add mod">
          <ac:chgData name="Wang, Binxu" userId="9b20ddcf-4902-483c-b31e-992bc5b4f08d" providerId="ADAL" clId="{403942A7-659E-47A2-B538-B13ABE6F206E}" dt="2021-11-15T06:21:35.006" v="8913" actId="1076"/>
          <ac:picMkLst>
            <pc:docMk/>
            <pc:sldMk cId="654832805" sldId="303"/>
            <ac:picMk id="9218" creationId="{A330BEF5-F463-4008-959C-12C8178ED8F8}"/>
          </ac:picMkLst>
        </pc:picChg>
      </pc:sldChg>
      <pc:sldChg chg="addSp modSp new mod modAnim">
        <pc:chgData name="Wang, Binxu" userId="9b20ddcf-4902-483c-b31e-992bc5b4f08d" providerId="ADAL" clId="{403942A7-659E-47A2-B538-B13ABE6F206E}" dt="2021-11-15T06:47:19.736" v="9551" actId="20577"/>
        <pc:sldMkLst>
          <pc:docMk/>
          <pc:sldMk cId="3209087096" sldId="304"/>
        </pc:sldMkLst>
        <pc:spChg chg="mod">
          <ac:chgData name="Wang, Binxu" userId="9b20ddcf-4902-483c-b31e-992bc5b4f08d" providerId="ADAL" clId="{403942A7-659E-47A2-B538-B13ABE6F206E}" dt="2021-11-14T22:49:39.857" v="2134" actId="20577"/>
          <ac:spMkLst>
            <pc:docMk/>
            <pc:sldMk cId="3209087096" sldId="304"/>
            <ac:spMk id="2" creationId="{B6AC4912-6FC7-49F0-A6FE-613467D63E13}"/>
          </ac:spMkLst>
        </pc:spChg>
        <pc:spChg chg="mod">
          <ac:chgData name="Wang, Binxu" userId="9b20ddcf-4902-483c-b31e-992bc5b4f08d" providerId="ADAL" clId="{403942A7-659E-47A2-B538-B13ABE6F206E}" dt="2021-11-14T22:56:31.045" v="2215" actId="20577"/>
          <ac:spMkLst>
            <pc:docMk/>
            <pc:sldMk cId="3209087096" sldId="304"/>
            <ac:spMk id="3" creationId="{B6FFE1F6-D108-4479-A654-D52B9328202D}"/>
          </ac:spMkLst>
        </pc:spChg>
        <pc:spChg chg="mod">
          <ac:chgData name="Wang, Binxu" userId="9b20ddcf-4902-483c-b31e-992bc5b4f08d" providerId="ADAL" clId="{403942A7-659E-47A2-B538-B13ABE6F206E}" dt="2021-11-15T00:27:46.164" v="2911" actId="20577"/>
          <ac:spMkLst>
            <pc:docMk/>
            <pc:sldMk cId="3209087096" sldId="304"/>
            <ac:spMk id="4" creationId="{936418A6-E0AF-40BA-AA3D-11310E767401}"/>
          </ac:spMkLst>
        </pc:spChg>
        <pc:spChg chg="mod">
          <ac:chgData name="Wang, Binxu" userId="9b20ddcf-4902-483c-b31e-992bc5b4f08d" providerId="ADAL" clId="{403942A7-659E-47A2-B538-B13ABE6F206E}" dt="2021-11-14T22:56:38.616" v="2235" actId="20577"/>
          <ac:spMkLst>
            <pc:docMk/>
            <pc:sldMk cId="3209087096" sldId="304"/>
            <ac:spMk id="5" creationId="{03CC2EBB-603D-4B03-891C-474CABC62F29}"/>
          </ac:spMkLst>
        </pc:spChg>
        <pc:spChg chg="mod">
          <ac:chgData name="Wang, Binxu" userId="9b20ddcf-4902-483c-b31e-992bc5b4f08d" providerId="ADAL" clId="{403942A7-659E-47A2-B538-B13ABE6F206E}" dt="2021-11-15T06:47:19.736" v="9551" actId="20577"/>
          <ac:spMkLst>
            <pc:docMk/>
            <pc:sldMk cId="3209087096" sldId="304"/>
            <ac:spMk id="6" creationId="{912A3A4B-E9FA-4114-B49C-B41C44644FA4}"/>
          </ac:spMkLst>
        </pc:spChg>
        <pc:picChg chg="add mod">
          <ac:chgData name="Wang, Binxu" userId="9b20ddcf-4902-483c-b31e-992bc5b4f08d" providerId="ADAL" clId="{403942A7-659E-47A2-B538-B13ABE6F206E}" dt="2021-11-15T05:41:59.774" v="7556" actId="14100"/>
          <ac:picMkLst>
            <pc:docMk/>
            <pc:sldMk cId="3209087096" sldId="304"/>
            <ac:picMk id="7" creationId="{BF2B288B-735D-41C1-874B-CE849110AC4E}"/>
          </ac:picMkLst>
        </pc:picChg>
      </pc:sldChg>
      <pc:sldChg chg="addSp delSp modSp new mod modNotesTx">
        <pc:chgData name="Wang, Binxu" userId="9b20ddcf-4902-483c-b31e-992bc5b4f08d" providerId="ADAL" clId="{403942A7-659E-47A2-B538-B13ABE6F206E}" dt="2021-11-15T04:21:09.600" v="6981" actId="20577"/>
        <pc:sldMkLst>
          <pc:docMk/>
          <pc:sldMk cId="1800391279" sldId="305"/>
        </pc:sldMkLst>
        <pc:spChg chg="mod">
          <ac:chgData name="Wang, Binxu" userId="9b20ddcf-4902-483c-b31e-992bc5b4f08d" providerId="ADAL" clId="{403942A7-659E-47A2-B538-B13ABE6F206E}" dt="2021-11-15T04:21:09.600" v="6981" actId="20577"/>
          <ac:spMkLst>
            <pc:docMk/>
            <pc:sldMk cId="1800391279" sldId="305"/>
            <ac:spMk id="2" creationId="{9F7E99F5-546B-471F-A5FF-4555DDB1A6A7}"/>
          </ac:spMkLst>
        </pc:spChg>
        <pc:spChg chg="mod">
          <ac:chgData name="Wang, Binxu" userId="9b20ddcf-4902-483c-b31e-992bc5b4f08d" providerId="ADAL" clId="{403942A7-659E-47A2-B538-B13ABE6F206E}" dt="2021-11-15T04:20:00.007" v="6912" actId="14100"/>
          <ac:spMkLst>
            <pc:docMk/>
            <pc:sldMk cId="1800391279" sldId="305"/>
            <ac:spMk id="3" creationId="{D49D47E6-31A2-42CE-BF63-182840DE6280}"/>
          </ac:spMkLst>
        </pc:spChg>
        <pc:spChg chg="add del mod">
          <ac:chgData name="Wang, Binxu" userId="9b20ddcf-4902-483c-b31e-992bc5b4f08d" providerId="ADAL" clId="{403942A7-659E-47A2-B538-B13ABE6F206E}" dt="2021-11-15T04:20:04.832" v="6915" actId="478"/>
          <ac:spMkLst>
            <pc:docMk/>
            <pc:sldMk cId="1800391279" sldId="305"/>
            <ac:spMk id="5" creationId="{CDD4A8AF-F33E-4D52-B8EC-01AF7FBE1C4A}"/>
          </ac:spMkLst>
        </pc:spChg>
      </pc:sldChg>
      <pc:sldChg chg="addSp modSp new mod">
        <pc:chgData name="Wang, Binxu" userId="9b20ddcf-4902-483c-b31e-992bc5b4f08d" providerId="ADAL" clId="{403942A7-659E-47A2-B538-B13ABE6F206E}" dt="2021-11-15T07:21:39.144" v="10789" actId="20577"/>
        <pc:sldMkLst>
          <pc:docMk/>
          <pc:sldMk cId="3351143471" sldId="306"/>
        </pc:sldMkLst>
        <pc:spChg chg="mod">
          <ac:chgData name="Wang, Binxu" userId="9b20ddcf-4902-483c-b31e-992bc5b4f08d" providerId="ADAL" clId="{403942A7-659E-47A2-B538-B13ABE6F206E}" dt="2021-11-15T06:47:59.091" v="9571" actId="20577"/>
          <ac:spMkLst>
            <pc:docMk/>
            <pc:sldMk cId="3351143471" sldId="306"/>
            <ac:spMk id="2" creationId="{1DE91289-75F0-4733-B015-A02393364F43}"/>
          </ac:spMkLst>
        </pc:spChg>
        <pc:spChg chg="mod">
          <ac:chgData name="Wang, Binxu" userId="9b20ddcf-4902-483c-b31e-992bc5b4f08d" providerId="ADAL" clId="{403942A7-659E-47A2-B538-B13ABE6F206E}" dt="2021-11-15T07:21:39.144" v="10789" actId="20577"/>
          <ac:spMkLst>
            <pc:docMk/>
            <pc:sldMk cId="3351143471" sldId="306"/>
            <ac:spMk id="3" creationId="{1739114F-4CB8-4EF3-8EB6-58959AD9F2FF}"/>
          </ac:spMkLst>
        </pc:spChg>
        <pc:picChg chg="add mod">
          <ac:chgData name="Wang, Binxu" userId="9b20ddcf-4902-483c-b31e-992bc5b4f08d" providerId="ADAL" clId="{403942A7-659E-47A2-B538-B13ABE6F206E}" dt="2021-11-15T06:48:22.679" v="9575"/>
          <ac:picMkLst>
            <pc:docMk/>
            <pc:sldMk cId="3351143471" sldId="306"/>
            <ac:picMk id="4" creationId="{77CF72E9-781E-42CE-81C6-DB2ED3ABBD46}"/>
          </ac:picMkLst>
        </pc:picChg>
      </pc:sldChg>
      <pc:sldChg chg="new del">
        <pc:chgData name="Wang, Binxu" userId="9b20ddcf-4902-483c-b31e-992bc5b4f08d" providerId="ADAL" clId="{403942A7-659E-47A2-B538-B13ABE6F206E}" dt="2021-11-15T01:03:11.020" v="3540" actId="47"/>
        <pc:sldMkLst>
          <pc:docMk/>
          <pc:sldMk cId="2098542672" sldId="307"/>
        </pc:sldMkLst>
      </pc:sldChg>
      <pc:sldChg chg="addSp modSp add mod modAnim">
        <pc:chgData name="Wang, Binxu" userId="9b20ddcf-4902-483c-b31e-992bc5b4f08d" providerId="ADAL" clId="{403942A7-659E-47A2-B538-B13ABE6F206E}" dt="2021-11-15T06:50:07.422" v="9730" actId="20577"/>
        <pc:sldMkLst>
          <pc:docMk/>
          <pc:sldMk cId="1367187227" sldId="308"/>
        </pc:sldMkLst>
        <pc:spChg chg="mod">
          <ac:chgData name="Wang, Binxu" userId="9b20ddcf-4902-483c-b31e-992bc5b4f08d" providerId="ADAL" clId="{403942A7-659E-47A2-B538-B13ABE6F206E}" dt="2021-11-15T06:48:03.598" v="9572"/>
          <ac:spMkLst>
            <pc:docMk/>
            <pc:sldMk cId="1367187227" sldId="308"/>
            <ac:spMk id="2" creationId="{1DE91289-75F0-4733-B015-A02393364F43}"/>
          </ac:spMkLst>
        </pc:spChg>
        <pc:spChg chg="mod">
          <ac:chgData name="Wang, Binxu" userId="9b20ddcf-4902-483c-b31e-992bc5b4f08d" providerId="ADAL" clId="{403942A7-659E-47A2-B538-B13ABE6F206E}" dt="2021-11-15T06:48:52.871" v="9584" actId="27636"/>
          <ac:spMkLst>
            <pc:docMk/>
            <pc:sldMk cId="1367187227" sldId="308"/>
            <ac:spMk id="3" creationId="{1739114F-4CB8-4EF3-8EB6-58959AD9F2FF}"/>
          </ac:spMkLst>
        </pc:spChg>
        <pc:spChg chg="add mod">
          <ac:chgData name="Wang, Binxu" userId="9b20ddcf-4902-483c-b31e-992bc5b4f08d" providerId="ADAL" clId="{403942A7-659E-47A2-B538-B13ABE6F206E}" dt="2021-11-15T06:50:07.422" v="9730" actId="20577"/>
          <ac:spMkLst>
            <pc:docMk/>
            <pc:sldMk cId="1367187227" sldId="308"/>
            <ac:spMk id="4" creationId="{1F526BDF-84A7-4049-8673-6C3D70F942B8}"/>
          </ac:spMkLst>
        </pc:spChg>
      </pc:sldChg>
      <pc:sldChg chg="modSp new mod">
        <pc:chgData name="Wang, Binxu" userId="9b20ddcf-4902-483c-b31e-992bc5b4f08d" providerId="ADAL" clId="{403942A7-659E-47A2-B538-B13ABE6F206E}" dt="2021-11-15T01:12:12.528" v="4026" actId="3626"/>
        <pc:sldMkLst>
          <pc:docMk/>
          <pc:sldMk cId="448415079" sldId="309"/>
        </pc:sldMkLst>
        <pc:spChg chg="mod">
          <ac:chgData name="Wang, Binxu" userId="9b20ddcf-4902-483c-b31e-992bc5b4f08d" providerId="ADAL" clId="{403942A7-659E-47A2-B538-B13ABE6F206E}" dt="2021-11-15T01:08:18.023" v="3913" actId="20577"/>
          <ac:spMkLst>
            <pc:docMk/>
            <pc:sldMk cId="448415079" sldId="309"/>
            <ac:spMk id="2" creationId="{02C191D1-60B2-4A82-94C1-9988A10C40DA}"/>
          </ac:spMkLst>
        </pc:spChg>
        <pc:spChg chg="mod">
          <ac:chgData name="Wang, Binxu" userId="9b20ddcf-4902-483c-b31e-992bc5b4f08d" providerId="ADAL" clId="{403942A7-659E-47A2-B538-B13ABE6F206E}" dt="2021-11-15T01:12:12.528" v="4026" actId="3626"/>
          <ac:spMkLst>
            <pc:docMk/>
            <pc:sldMk cId="448415079" sldId="309"/>
            <ac:spMk id="3" creationId="{75B1FEBC-7979-49D7-94EA-50F979A90F8E}"/>
          </ac:spMkLst>
        </pc:spChg>
      </pc:sldChg>
      <pc:sldChg chg="addSp modSp new mod modShow">
        <pc:chgData name="Wang, Binxu" userId="9b20ddcf-4902-483c-b31e-992bc5b4f08d" providerId="ADAL" clId="{403942A7-659E-47A2-B538-B13ABE6F206E}" dt="2021-11-15T01:24:46.497" v="4063" actId="1076"/>
        <pc:sldMkLst>
          <pc:docMk/>
          <pc:sldMk cId="2610154760" sldId="310"/>
        </pc:sldMkLst>
        <pc:spChg chg="mod">
          <ac:chgData name="Wang, Binxu" userId="9b20ddcf-4902-483c-b31e-992bc5b4f08d" providerId="ADAL" clId="{403942A7-659E-47A2-B538-B13ABE6F206E}" dt="2021-11-15T01:24:29.435" v="4061" actId="20577"/>
          <ac:spMkLst>
            <pc:docMk/>
            <pc:sldMk cId="2610154760" sldId="310"/>
            <ac:spMk id="2" creationId="{C187BB3E-7280-4B2A-A3B9-6313959D5F3B}"/>
          </ac:spMkLst>
        </pc:spChg>
        <pc:picChg chg="add mod">
          <ac:chgData name="Wang, Binxu" userId="9b20ddcf-4902-483c-b31e-992bc5b4f08d" providerId="ADAL" clId="{403942A7-659E-47A2-B538-B13ABE6F206E}" dt="2021-11-15T01:24:21.808" v="4031" actId="1076"/>
          <ac:picMkLst>
            <pc:docMk/>
            <pc:sldMk cId="2610154760" sldId="310"/>
            <ac:picMk id="5" creationId="{BACB78FA-59C9-4465-9C23-1524932E24D9}"/>
          </ac:picMkLst>
        </pc:picChg>
        <pc:picChg chg="add mod">
          <ac:chgData name="Wang, Binxu" userId="9b20ddcf-4902-483c-b31e-992bc5b4f08d" providerId="ADAL" clId="{403942A7-659E-47A2-B538-B13ABE6F206E}" dt="2021-11-15T01:24:46.497" v="4063" actId="1076"/>
          <ac:picMkLst>
            <pc:docMk/>
            <pc:sldMk cId="2610154760" sldId="310"/>
            <ac:picMk id="7" creationId="{F58492F3-AC4B-4818-A05D-E0B759AC17A3}"/>
          </ac:picMkLst>
        </pc:picChg>
      </pc:sldChg>
      <pc:sldChg chg="addSp modSp new mod modShow modNotesTx">
        <pc:chgData name="Wang, Binxu" userId="9b20ddcf-4902-483c-b31e-992bc5b4f08d" providerId="ADAL" clId="{403942A7-659E-47A2-B538-B13ABE6F206E}" dt="2021-11-15T01:30:39.405" v="4149" actId="729"/>
        <pc:sldMkLst>
          <pc:docMk/>
          <pc:sldMk cId="4131032550" sldId="311"/>
        </pc:sldMkLst>
        <pc:spChg chg="mod">
          <ac:chgData name="Wang, Binxu" userId="9b20ddcf-4902-483c-b31e-992bc5b4f08d" providerId="ADAL" clId="{403942A7-659E-47A2-B538-B13ABE6F206E}" dt="2021-11-15T01:26:15.330" v="4147" actId="20577"/>
          <ac:spMkLst>
            <pc:docMk/>
            <pc:sldMk cId="4131032550" sldId="311"/>
            <ac:spMk id="2" creationId="{E7B33E21-7F73-438C-A85C-8B6C0C69E321}"/>
          </ac:spMkLst>
        </pc:spChg>
        <pc:picChg chg="add mod">
          <ac:chgData name="Wang, Binxu" userId="9b20ddcf-4902-483c-b31e-992bc5b4f08d" providerId="ADAL" clId="{403942A7-659E-47A2-B538-B13ABE6F206E}" dt="2021-11-15T01:25:53.118" v="4066" actId="1076"/>
          <ac:picMkLst>
            <pc:docMk/>
            <pc:sldMk cId="4131032550" sldId="311"/>
            <ac:picMk id="5" creationId="{828C0478-26F8-453F-A356-B3AB9AFF8905}"/>
          </ac:picMkLst>
        </pc:picChg>
      </pc:sldChg>
      <pc:sldChg chg="addSp delSp modSp new mod modShow">
        <pc:chgData name="Wang, Binxu" userId="9b20ddcf-4902-483c-b31e-992bc5b4f08d" providerId="ADAL" clId="{403942A7-659E-47A2-B538-B13ABE6F206E}" dt="2021-11-15T01:32:31.384" v="4176" actId="21"/>
        <pc:sldMkLst>
          <pc:docMk/>
          <pc:sldMk cId="2555631666" sldId="312"/>
        </pc:sldMkLst>
        <pc:spChg chg="mod">
          <ac:chgData name="Wang, Binxu" userId="9b20ddcf-4902-483c-b31e-992bc5b4f08d" providerId="ADAL" clId="{403942A7-659E-47A2-B538-B13ABE6F206E}" dt="2021-11-15T01:30:51.298" v="4174" actId="20577"/>
          <ac:spMkLst>
            <pc:docMk/>
            <pc:sldMk cId="2555631666" sldId="312"/>
            <ac:spMk id="2" creationId="{26A1962B-5C05-41E9-84AF-266F64F76673}"/>
          </ac:spMkLst>
        </pc:spChg>
        <pc:picChg chg="add del">
          <ac:chgData name="Wang, Binxu" userId="9b20ddcf-4902-483c-b31e-992bc5b4f08d" providerId="ADAL" clId="{403942A7-659E-47A2-B538-B13ABE6F206E}" dt="2021-11-15T01:32:31.384" v="4176" actId="21"/>
          <ac:picMkLst>
            <pc:docMk/>
            <pc:sldMk cId="2555631666" sldId="312"/>
            <ac:picMk id="5" creationId="{235AB1DE-2FEB-4458-B294-EE178319902E}"/>
          </ac:picMkLst>
        </pc:picChg>
      </pc:sldChg>
      <pc:sldChg chg="addSp modSp new mod modShow">
        <pc:chgData name="Wang, Binxu" userId="9b20ddcf-4902-483c-b31e-992bc5b4f08d" providerId="ADAL" clId="{403942A7-659E-47A2-B538-B13ABE6F206E}" dt="2021-11-15T02:12:56.347" v="4180" actId="729"/>
        <pc:sldMkLst>
          <pc:docMk/>
          <pc:sldMk cId="23994247" sldId="313"/>
        </pc:sldMkLst>
        <pc:picChg chg="add mod">
          <ac:chgData name="Wang, Binxu" userId="9b20ddcf-4902-483c-b31e-992bc5b4f08d" providerId="ADAL" clId="{403942A7-659E-47A2-B538-B13ABE6F206E}" dt="2021-11-15T01:32:36.795" v="4179" actId="1076"/>
          <ac:picMkLst>
            <pc:docMk/>
            <pc:sldMk cId="23994247" sldId="313"/>
            <ac:picMk id="4" creationId="{EDD4B453-AB4B-43E4-BA88-9B0DBDC5A766}"/>
          </ac:picMkLst>
        </pc:picChg>
      </pc:sldChg>
      <pc:sldChg chg="addSp modSp new mod">
        <pc:chgData name="Wang, Binxu" userId="9b20ddcf-4902-483c-b31e-992bc5b4f08d" providerId="ADAL" clId="{403942A7-659E-47A2-B538-B13ABE6F206E}" dt="2021-11-15T03:38:12.919" v="5541" actId="20577"/>
        <pc:sldMkLst>
          <pc:docMk/>
          <pc:sldMk cId="1489234954" sldId="314"/>
        </pc:sldMkLst>
        <pc:spChg chg="mod">
          <ac:chgData name="Wang, Binxu" userId="9b20ddcf-4902-483c-b31e-992bc5b4f08d" providerId="ADAL" clId="{403942A7-659E-47A2-B538-B13ABE6F206E}" dt="2021-11-15T03:33:08.165" v="5293" actId="20577"/>
          <ac:spMkLst>
            <pc:docMk/>
            <pc:sldMk cId="1489234954" sldId="314"/>
            <ac:spMk id="2" creationId="{226A7881-A2E8-42E4-A8C2-DE6E880F92EB}"/>
          </ac:spMkLst>
        </pc:spChg>
        <pc:spChg chg="mod">
          <ac:chgData name="Wang, Binxu" userId="9b20ddcf-4902-483c-b31e-992bc5b4f08d" providerId="ADAL" clId="{403942A7-659E-47A2-B538-B13ABE6F206E}" dt="2021-11-15T03:34:51.943" v="5361" actId="20577"/>
          <ac:spMkLst>
            <pc:docMk/>
            <pc:sldMk cId="1489234954" sldId="314"/>
            <ac:spMk id="3" creationId="{40A278EC-8266-4198-ADB2-42718FA7F1E5}"/>
          </ac:spMkLst>
        </pc:spChg>
        <pc:spChg chg="add mod">
          <ac:chgData name="Wang, Binxu" userId="9b20ddcf-4902-483c-b31e-992bc5b4f08d" providerId="ADAL" clId="{403942A7-659E-47A2-B538-B13ABE6F206E}" dt="2021-11-15T03:34:35.175" v="5358" actId="14100"/>
          <ac:spMkLst>
            <pc:docMk/>
            <pc:sldMk cId="1489234954" sldId="314"/>
            <ac:spMk id="4" creationId="{CC256B70-3D1E-44D8-9AC5-D43BC619D006}"/>
          </ac:spMkLst>
        </pc:spChg>
        <pc:spChg chg="add mod">
          <ac:chgData name="Wang, Binxu" userId="9b20ddcf-4902-483c-b31e-992bc5b4f08d" providerId="ADAL" clId="{403942A7-659E-47A2-B538-B13ABE6F206E}" dt="2021-11-15T03:38:12.919" v="5541" actId="20577"/>
          <ac:spMkLst>
            <pc:docMk/>
            <pc:sldMk cId="1489234954" sldId="314"/>
            <ac:spMk id="5" creationId="{F6C54276-5995-4C5C-84D8-DAAE11A2C709}"/>
          </ac:spMkLst>
        </pc:spChg>
        <pc:picChg chg="add mod">
          <ac:chgData name="Wang, Binxu" userId="9b20ddcf-4902-483c-b31e-992bc5b4f08d" providerId="ADAL" clId="{403942A7-659E-47A2-B538-B13ABE6F206E}" dt="2021-11-15T03:32:26.409" v="5189" actId="1076"/>
          <ac:picMkLst>
            <pc:docMk/>
            <pc:sldMk cId="1489234954" sldId="314"/>
            <ac:picMk id="1026" creationId="{70CDA981-0AD8-4B18-BA63-32D71E76783D}"/>
          </ac:picMkLst>
        </pc:picChg>
      </pc:sldChg>
      <pc:sldChg chg="addSp delSp modSp new mod ord">
        <pc:chgData name="Wang, Binxu" userId="9b20ddcf-4902-483c-b31e-992bc5b4f08d" providerId="ADAL" clId="{403942A7-659E-47A2-B538-B13ABE6F206E}" dt="2021-11-15T06:53:30.256" v="9968" actId="1076"/>
        <pc:sldMkLst>
          <pc:docMk/>
          <pc:sldMk cId="3151222885" sldId="315"/>
        </pc:sldMkLst>
        <pc:spChg chg="mod">
          <ac:chgData name="Wang, Binxu" userId="9b20ddcf-4902-483c-b31e-992bc5b4f08d" providerId="ADAL" clId="{403942A7-659E-47A2-B538-B13ABE6F206E}" dt="2021-11-15T06:52:13.634" v="9841" actId="14100"/>
          <ac:spMkLst>
            <pc:docMk/>
            <pc:sldMk cId="3151222885" sldId="315"/>
            <ac:spMk id="2" creationId="{AA4139A3-D727-4E3B-86C0-EE8A802C4408}"/>
          </ac:spMkLst>
        </pc:spChg>
        <pc:spChg chg="mod">
          <ac:chgData name="Wang, Binxu" userId="9b20ddcf-4902-483c-b31e-992bc5b4f08d" providerId="ADAL" clId="{403942A7-659E-47A2-B538-B13ABE6F206E}" dt="2021-11-15T06:52:26.451" v="9844" actId="14100"/>
          <ac:spMkLst>
            <pc:docMk/>
            <pc:sldMk cId="3151222885" sldId="315"/>
            <ac:spMk id="3" creationId="{AFA8601F-973D-4870-8DCD-12CDD6A21DFA}"/>
          </ac:spMkLst>
        </pc:spChg>
        <pc:spChg chg="add del mod">
          <ac:chgData name="Wang, Binxu" userId="9b20ddcf-4902-483c-b31e-992bc5b4f08d" providerId="ADAL" clId="{403942A7-659E-47A2-B538-B13ABE6F206E}" dt="2021-11-15T04:18:08.829" v="6821" actId="21"/>
          <ac:spMkLst>
            <pc:docMk/>
            <pc:sldMk cId="3151222885" sldId="315"/>
            <ac:spMk id="4" creationId="{06B78F83-5A55-400B-A169-F71DE655AE41}"/>
          </ac:spMkLst>
        </pc:spChg>
        <pc:spChg chg="add mod">
          <ac:chgData name="Wang, Binxu" userId="9b20ddcf-4902-483c-b31e-992bc5b4f08d" providerId="ADAL" clId="{403942A7-659E-47A2-B538-B13ABE6F206E}" dt="2021-11-15T04:13:30.751" v="6664" actId="27636"/>
          <ac:spMkLst>
            <pc:docMk/>
            <pc:sldMk cId="3151222885" sldId="315"/>
            <ac:spMk id="5" creationId="{182C018E-BA96-4207-BD16-319F786F30BD}"/>
          </ac:spMkLst>
        </pc:spChg>
        <pc:spChg chg="add del mod">
          <ac:chgData name="Wang, Binxu" userId="9b20ddcf-4902-483c-b31e-992bc5b4f08d" providerId="ADAL" clId="{403942A7-659E-47A2-B538-B13ABE6F206E}" dt="2021-11-15T04:14:26.205" v="6762" actId="21"/>
          <ac:spMkLst>
            <pc:docMk/>
            <pc:sldMk cId="3151222885" sldId="315"/>
            <ac:spMk id="6" creationId="{04A9CF70-2295-4A45-9E2C-07A8F05A1FCA}"/>
          </ac:spMkLst>
        </pc:spChg>
        <pc:spChg chg="add mod">
          <ac:chgData name="Wang, Binxu" userId="9b20ddcf-4902-483c-b31e-992bc5b4f08d" providerId="ADAL" clId="{403942A7-659E-47A2-B538-B13ABE6F206E}" dt="2021-11-15T06:52:45.906" v="9849" actId="1076"/>
          <ac:spMkLst>
            <pc:docMk/>
            <pc:sldMk cId="3151222885" sldId="315"/>
            <ac:spMk id="7" creationId="{2F2AAF1D-20F0-4079-945D-2802B6A48FDE}"/>
          </ac:spMkLst>
        </pc:spChg>
        <pc:spChg chg="add mod">
          <ac:chgData name="Wang, Binxu" userId="9b20ddcf-4902-483c-b31e-992bc5b4f08d" providerId="ADAL" clId="{403942A7-659E-47A2-B538-B13ABE6F206E}" dt="2021-11-15T06:53:30.256" v="9968" actId="1076"/>
          <ac:spMkLst>
            <pc:docMk/>
            <pc:sldMk cId="3151222885" sldId="315"/>
            <ac:spMk id="8" creationId="{1E5BBA18-18B8-44B2-BB0C-5415962CC76E}"/>
          </ac:spMkLst>
        </pc:spChg>
        <pc:picChg chg="add del">
          <ac:chgData name="Wang, Binxu" userId="9b20ddcf-4902-483c-b31e-992bc5b4f08d" providerId="ADAL" clId="{403942A7-659E-47A2-B538-B13ABE6F206E}" dt="2021-11-15T04:15:30.901" v="6767" actId="478"/>
          <ac:picMkLst>
            <pc:docMk/>
            <pc:sldMk cId="3151222885" sldId="315"/>
            <ac:picMk id="2050" creationId="{C2CB418A-3F80-4B73-B0F9-4950DBE0E7AE}"/>
          </ac:picMkLst>
        </pc:picChg>
        <pc:picChg chg="add mod">
          <ac:chgData name="Wang, Binxu" userId="9b20ddcf-4902-483c-b31e-992bc5b4f08d" providerId="ADAL" clId="{403942A7-659E-47A2-B538-B13ABE6F206E}" dt="2021-11-15T06:52:28.378" v="9845" actId="1076"/>
          <ac:picMkLst>
            <pc:docMk/>
            <pc:sldMk cId="3151222885" sldId="315"/>
            <ac:picMk id="2052" creationId="{9D27E536-B271-43CD-80EB-C027C8BB3DF3}"/>
          </ac:picMkLst>
        </pc:picChg>
      </pc:sldChg>
      <pc:sldChg chg="addSp delSp modSp add mod">
        <pc:chgData name="Wang, Binxu" userId="9b20ddcf-4902-483c-b31e-992bc5b4f08d" providerId="ADAL" clId="{403942A7-659E-47A2-B538-B13ABE6F206E}" dt="2021-11-15T03:42:11.662" v="5705" actId="20577"/>
        <pc:sldMkLst>
          <pc:docMk/>
          <pc:sldMk cId="1615091407" sldId="316"/>
        </pc:sldMkLst>
        <pc:spChg chg="mod">
          <ac:chgData name="Wang, Binxu" userId="9b20ddcf-4902-483c-b31e-992bc5b4f08d" providerId="ADAL" clId="{403942A7-659E-47A2-B538-B13ABE6F206E}" dt="2021-11-15T03:42:01.390" v="5694" actId="20577"/>
          <ac:spMkLst>
            <pc:docMk/>
            <pc:sldMk cId="1615091407" sldId="316"/>
            <ac:spMk id="2" creationId="{226A7881-A2E8-42E4-A8C2-DE6E880F92EB}"/>
          </ac:spMkLst>
        </pc:spChg>
        <pc:spChg chg="mod">
          <ac:chgData name="Wang, Binxu" userId="9b20ddcf-4902-483c-b31e-992bc5b4f08d" providerId="ADAL" clId="{403942A7-659E-47A2-B538-B13ABE6F206E}" dt="2021-11-15T03:42:11.662" v="5705" actId="20577"/>
          <ac:spMkLst>
            <pc:docMk/>
            <pc:sldMk cId="1615091407" sldId="316"/>
            <ac:spMk id="3" creationId="{40A278EC-8266-4198-ADB2-42718FA7F1E5}"/>
          </ac:spMkLst>
        </pc:spChg>
        <pc:spChg chg="mod">
          <ac:chgData name="Wang, Binxu" userId="9b20ddcf-4902-483c-b31e-992bc5b4f08d" providerId="ADAL" clId="{403942A7-659E-47A2-B538-B13ABE6F206E}" dt="2021-11-15T03:41:24.061" v="5647" actId="1076"/>
          <ac:spMkLst>
            <pc:docMk/>
            <pc:sldMk cId="1615091407" sldId="316"/>
            <ac:spMk id="5" creationId="{F6C54276-5995-4C5C-84D8-DAAE11A2C709}"/>
          </ac:spMkLst>
        </pc:spChg>
        <pc:spChg chg="add del mod">
          <ac:chgData name="Wang, Binxu" userId="9b20ddcf-4902-483c-b31e-992bc5b4f08d" providerId="ADAL" clId="{403942A7-659E-47A2-B538-B13ABE6F206E}" dt="2021-11-15T03:41:26.283" v="5648" actId="21"/>
          <ac:spMkLst>
            <pc:docMk/>
            <pc:sldMk cId="1615091407" sldId="316"/>
            <ac:spMk id="7" creationId="{D4D175BF-DA83-467F-BFF9-35C3BB2D479B}"/>
          </ac:spMkLst>
        </pc:spChg>
      </pc:sldChg>
      <pc:sldChg chg="modSp add mod">
        <pc:chgData name="Wang, Binxu" userId="9b20ddcf-4902-483c-b31e-992bc5b4f08d" providerId="ADAL" clId="{403942A7-659E-47A2-B538-B13ABE6F206E}" dt="2021-11-15T04:12:34.801" v="6624" actId="1076"/>
        <pc:sldMkLst>
          <pc:docMk/>
          <pc:sldMk cId="3796325371" sldId="317"/>
        </pc:sldMkLst>
        <pc:spChg chg="mod">
          <ac:chgData name="Wang, Binxu" userId="9b20ddcf-4902-483c-b31e-992bc5b4f08d" providerId="ADAL" clId="{403942A7-659E-47A2-B538-B13ABE6F206E}" dt="2021-11-15T04:12:34.801" v="6624" actId="1076"/>
          <ac:spMkLst>
            <pc:docMk/>
            <pc:sldMk cId="3796325371" sldId="317"/>
            <ac:spMk id="3" creationId="{40A278EC-8266-4198-ADB2-42718FA7F1E5}"/>
          </ac:spMkLst>
        </pc:spChg>
        <pc:spChg chg="mod">
          <ac:chgData name="Wang, Binxu" userId="9b20ddcf-4902-483c-b31e-992bc5b4f08d" providerId="ADAL" clId="{403942A7-659E-47A2-B538-B13ABE6F206E}" dt="2021-11-15T04:07:43.177" v="6211" actId="1076"/>
          <ac:spMkLst>
            <pc:docMk/>
            <pc:sldMk cId="3796325371" sldId="317"/>
            <ac:spMk id="5" creationId="{F6C54276-5995-4C5C-84D8-DAAE11A2C709}"/>
          </ac:spMkLst>
        </pc:spChg>
      </pc:sldChg>
      <pc:sldChg chg="addSp delSp modSp new mod">
        <pc:chgData name="Wang, Binxu" userId="9b20ddcf-4902-483c-b31e-992bc5b4f08d" providerId="ADAL" clId="{403942A7-659E-47A2-B538-B13ABE6F206E}" dt="2021-11-15T04:19:51.805" v="6909" actId="1076"/>
        <pc:sldMkLst>
          <pc:docMk/>
          <pc:sldMk cId="1106827780" sldId="318"/>
        </pc:sldMkLst>
        <pc:spChg chg="mod">
          <ac:chgData name="Wang, Binxu" userId="9b20ddcf-4902-483c-b31e-992bc5b4f08d" providerId="ADAL" clId="{403942A7-659E-47A2-B538-B13ABE6F206E}" dt="2021-11-15T04:18:06.087" v="6820"/>
          <ac:spMkLst>
            <pc:docMk/>
            <pc:sldMk cId="1106827780" sldId="318"/>
            <ac:spMk id="2" creationId="{C9D574C0-A90E-453D-BF0D-6E1E74261E9D}"/>
          </ac:spMkLst>
        </pc:spChg>
        <pc:spChg chg="del">
          <ac:chgData name="Wang, Binxu" userId="9b20ddcf-4902-483c-b31e-992bc5b4f08d" providerId="ADAL" clId="{403942A7-659E-47A2-B538-B13ABE6F206E}" dt="2021-11-15T04:18:17.369" v="6824" actId="478"/>
          <ac:spMkLst>
            <pc:docMk/>
            <pc:sldMk cId="1106827780" sldId="318"/>
            <ac:spMk id="3" creationId="{911EDB0C-6C6A-43D7-AC2F-87183B383FF1}"/>
          </ac:spMkLst>
        </pc:spChg>
        <pc:spChg chg="add mod">
          <ac:chgData name="Wang, Binxu" userId="9b20ddcf-4902-483c-b31e-992bc5b4f08d" providerId="ADAL" clId="{403942A7-659E-47A2-B538-B13ABE6F206E}" dt="2021-11-15T04:19:41.752" v="6907" actId="113"/>
          <ac:spMkLst>
            <pc:docMk/>
            <pc:sldMk cId="1106827780" sldId="318"/>
            <ac:spMk id="4" creationId="{B48ADABE-6E6E-4BD4-9CBF-A362853F0DCE}"/>
          </ac:spMkLst>
        </pc:spChg>
        <pc:picChg chg="add mod">
          <ac:chgData name="Wang, Binxu" userId="9b20ddcf-4902-483c-b31e-992bc5b4f08d" providerId="ADAL" clId="{403942A7-659E-47A2-B538-B13ABE6F206E}" dt="2021-11-15T04:19:51.805" v="6909" actId="1076"/>
          <ac:picMkLst>
            <pc:docMk/>
            <pc:sldMk cId="1106827780" sldId="318"/>
            <ac:picMk id="5" creationId="{D0FBFAB8-BF99-4014-979E-FE60A1C5CFD9}"/>
          </ac:picMkLst>
        </pc:picChg>
      </pc:sldChg>
      <pc:sldChg chg="add del">
        <pc:chgData name="Wang, Binxu" userId="9b20ddcf-4902-483c-b31e-992bc5b4f08d" providerId="ADAL" clId="{403942A7-659E-47A2-B538-B13ABE6F206E}" dt="2021-11-15T03:41:34.729" v="5651"/>
        <pc:sldMkLst>
          <pc:docMk/>
          <pc:sldMk cId="2763965995" sldId="318"/>
        </pc:sldMkLst>
      </pc:sldChg>
      <pc:sldChg chg="addSp delSp modSp new mod modClrScheme chgLayout">
        <pc:chgData name="Wang, Binxu" userId="9b20ddcf-4902-483c-b31e-992bc5b4f08d" providerId="ADAL" clId="{403942A7-659E-47A2-B538-B13ABE6F206E}" dt="2021-11-15T04:26:22.656" v="7553" actId="15"/>
        <pc:sldMkLst>
          <pc:docMk/>
          <pc:sldMk cId="793967428" sldId="319"/>
        </pc:sldMkLst>
        <pc:spChg chg="del mod ord">
          <ac:chgData name="Wang, Binxu" userId="9b20ddcf-4902-483c-b31e-992bc5b4f08d" providerId="ADAL" clId="{403942A7-659E-47A2-B538-B13ABE6F206E}" dt="2021-11-15T04:20:15.299" v="6917" actId="700"/>
          <ac:spMkLst>
            <pc:docMk/>
            <pc:sldMk cId="793967428" sldId="319"/>
            <ac:spMk id="2" creationId="{51F898C1-50E2-4B3A-BA23-AB3743031F9F}"/>
          </ac:spMkLst>
        </pc:spChg>
        <pc:spChg chg="del mod ord">
          <ac:chgData name="Wang, Binxu" userId="9b20ddcf-4902-483c-b31e-992bc5b4f08d" providerId="ADAL" clId="{403942A7-659E-47A2-B538-B13ABE6F206E}" dt="2021-11-15T04:20:15.299" v="6917" actId="700"/>
          <ac:spMkLst>
            <pc:docMk/>
            <pc:sldMk cId="793967428" sldId="319"/>
            <ac:spMk id="3" creationId="{223F2DAF-F172-44DB-9280-BA67408CE1BC}"/>
          </ac:spMkLst>
        </pc:spChg>
        <pc:spChg chg="add mod ord">
          <ac:chgData name="Wang, Binxu" userId="9b20ddcf-4902-483c-b31e-992bc5b4f08d" providerId="ADAL" clId="{403942A7-659E-47A2-B538-B13ABE6F206E}" dt="2021-11-15T04:21:40.649" v="7064" actId="20577"/>
          <ac:spMkLst>
            <pc:docMk/>
            <pc:sldMk cId="793967428" sldId="319"/>
            <ac:spMk id="4" creationId="{E6AB73FB-E117-441F-AC61-8A02A012B664}"/>
          </ac:spMkLst>
        </pc:spChg>
        <pc:spChg chg="add mod ord">
          <ac:chgData name="Wang, Binxu" userId="9b20ddcf-4902-483c-b31e-992bc5b4f08d" providerId="ADAL" clId="{403942A7-659E-47A2-B538-B13ABE6F206E}" dt="2021-11-15T04:20:46.361" v="6938" actId="20577"/>
          <ac:spMkLst>
            <pc:docMk/>
            <pc:sldMk cId="793967428" sldId="319"/>
            <ac:spMk id="5" creationId="{85B0BE13-D868-4744-BE79-E267ED1D9D31}"/>
          </ac:spMkLst>
        </pc:spChg>
        <pc:spChg chg="add mod ord">
          <ac:chgData name="Wang, Binxu" userId="9b20ddcf-4902-483c-b31e-992bc5b4f08d" providerId="ADAL" clId="{403942A7-659E-47A2-B538-B13ABE6F206E}" dt="2021-11-15T04:26:10.417" v="7538" actId="15"/>
          <ac:spMkLst>
            <pc:docMk/>
            <pc:sldMk cId="793967428" sldId="319"/>
            <ac:spMk id="6" creationId="{EA54F49E-4FFA-4A56-B04C-52A601C9798F}"/>
          </ac:spMkLst>
        </pc:spChg>
        <pc:spChg chg="add mod ord">
          <ac:chgData name="Wang, Binxu" userId="9b20ddcf-4902-483c-b31e-992bc5b4f08d" providerId="ADAL" clId="{403942A7-659E-47A2-B538-B13ABE6F206E}" dt="2021-11-15T04:21:23.830" v="7011" actId="20577"/>
          <ac:spMkLst>
            <pc:docMk/>
            <pc:sldMk cId="793967428" sldId="319"/>
            <ac:spMk id="7" creationId="{C9AC33CE-DF3F-4938-9937-64B77013F900}"/>
          </ac:spMkLst>
        </pc:spChg>
        <pc:spChg chg="add mod ord">
          <ac:chgData name="Wang, Binxu" userId="9b20ddcf-4902-483c-b31e-992bc5b4f08d" providerId="ADAL" clId="{403942A7-659E-47A2-B538-B13ABE6F206E}" dt="2021-11-15T04:26:22.656" v="7553" actId="15"/>
          <ac:spMkLst>
            <pc:docMk/>
            <pc:sldMk cId="793967428" sldId="319"/>
            <ac:spMk id="8" creationId="{995CC33D-A644-45AA-803D-D844644C4891}"/>
          </ac:spMkLst>
        </pc:spChg>
      </pc:sldChg>
      <pc:sldChg chg="addSp modSp new mod">
        <pc:chgData name="Wang, Binxu" userId="9b20ddcf-4902-483c-b31e-992bc5b4f08d" providerId="ADAL" clId="{403942A7-659E-47A2-B538-B13ABE6F206E}" dt="2021-11-15T06:20:41.695" v="8812" actId="20577"/>
        <pc:sldMkLst>
          <pc:docMk/>
          <pc:sldMk cId="184796804" sldId="320"/>
        </pc:sldMkLst>
        <pc:spChg chg="mod">
          <ac:chgData name="Wang, Binxu" userId="9b20ddcf-4902-483c-b31e-992bc5b4f08d" providerId="ADAL" clId="{403942A7-659E-47A2-B538-B13ABE6F206E}" dt="2021-11-15T06:20:41.695" v="8812" actId="20577"/>
          <ac:spMkLst>
            <pc:docMk/>
            <pc:sldMk cId="184796804" sldId="320"/>
            <ac:spMk id="2" creationId="{4730DBD7-A58B-434D-8552-FFFF3700F7BC}"/>
          </ac:spMkLst>
        </pc:spChg>
        <pc:picChg chg="add mod">
          <ac:chgData name="Wang, Binxu" userId="9b20ddcf-4902-483c-b31e-992bc5b4f08d" providerId="ADAL" clId="{403942A7-659E-47A2-B538-B13ABE6F206E}" dt="2021-11-15T06:20:23.310" v="8756" actId="1076"/>
          <ac:picMkLst>
            <pc:docMk/>
            <pc:sldMk cId="184796804" sldId="320"/>
            <ac:picMk id="5122" creationId="{8B5E9B10-D1D7-45DF-AF5A-536D9C9BD714}"/>
          </ac:picMkLst>
        </pc:picChg>
      </pc:sldChg>
      <pc:sldChg chg="addSp delSp modSp new mod modClrScheme chgLayout">
        <pc:chgData name="Wang, Binxu" userId="9b20ddcf-4902-483c-b31e-992bc5b4f08d" providerId="ADAL" clId="{403942A7-659E-47A2-B538-B13ABE6F206E}" dt="2021-11-15T06:34:03.730" v="9480" actId="20577"/>
        <pc:sldMkLst>
          <pc:docMk/>
          <pc:sldMk cId="4193648838" sldId="321"/>
        </pc:sldMkLst>
        <pc:spChg chg="del mod ord">
          <ac:chgData name="Wang, Binxu" userId="9b20ddcf-4902-483c-b31e-992bc5b4f08d" providerId="ADAL" clId="{403942A7-659E-47A2-B538-B13ABE6F206E}" dt="2021-11-15T06:21:52.470" v="8916" actId="700"/>
          <ac:spMkLst>
            <pc:docMk/>
            <pc:sldMk cId="4193648838" sldId="321"/>
            <ac:spMk id="2" creationId="{9602CFB7-2CC3-4F89-B938-63320D1530A2}"/>
          </ac:spMkLst>
        </pc:spChg>
        <pc:spChg chg="del mod ord">
          <ac:chgData name="Wang, Binxu" userId="9b20ddcf-4902-483c-b31e-992bc5b4f08d" providerId="ADAL" clId="{403942A7-659E-47A2-B538-B13ABE6F206E}" dt="2021-11-15T06:21:52.470" v="8916" actId="700"/>
          <ac:spMkLst>
            <pc:docMk/>
            <pc:sldMk cId="4193648838" sldId="321"/>
            <ac:spMk id="3" creationId="{7B4E3911-765D-4AE3-A389-F1AE99E4FD0E}"/>
          </ac:spMkLst>
        </pc:spChg>
        <pc:spChg chg="add mod ord">
          <ac:chgData name="Wang, Binxu" userId="9b20ddcf-4902-483c-b31e-992bc5b4f08d" providerId="ADAL" clId="{403942A7-659E-47A2-B538-B13ABE6F206E}" dt="2021-11-15T06:33:18.497" v="9416" actId="20577"/>
          <ac:spMkLst>
            <pc:docMk/>
            <pc:sldMk cId="4193648838" sldId="321"/>
            <ac:spMk id="4" creationId="{CC271865-EF2A-4FEB-A084-BB217A72E160}"/>
          </ac:spMkLst>
        </pc:spChg>
        <pc:spChg chg="add mod ord">
          <ac:chgData name="Wang, Binxu" userId="9b20ddcf-4902-483c-b31e-992bc5b4f08d" providerId="ADAL" clId="{403942A7-659E-47A2-B538-B13ABE6F206E}" dt="2021-11-15T06:34:03.730" v="9480" actId="20577"/>
          <ac:spMkLst>
            <pc:docMk/>
            <pc:sldMk cId="4193648838" sldId="321"/>
            <ac:spMk id="5" creationId="{C0F137F6-6C0C-4EE4-83F6-EAA4C2EBECD4}"/>
          </ac:spMkLst>
        </pc:spChg>
      </pc:sldChg>
      <pc:sldChg chg="addSp delSp modSp new mod modClrScheme modAnim chgLayout">
        <pc:chgData name="Wang, Binxu" userId="9b20ddcf-4902-483c-b31e-992bc5b4f08d" providerId="ADAL" clId="{403942A7-659E-47A2-B538-B13ABE6F206E}" dt="2021-11-15T06:57:42.802" v="10121" actId="20577"/>
        <pc:sldMkLst>
          <pc:docMk/>
          <pc:sldMk cId="2361771470" sldId="322"/>
        </pc:sldMkLst>
        <pc:spChg chg="mod ord">
          <ac:chgData name="Wang, Binxu" userId="9b20ddcf-4902-483c-b31e-992bc5b4f08d" providerId="ADAL" clId="{403942A7-659E-47A2-B538-B13ABE6F206E}" dt="2021-11-15T06:57:42.802" v="10121" actId="20577"/>
          <ac:spMkLst>
            <pc:docMk/>
            <pc:sldMk cId="2361771470" sldId="322"/>
            <ac:spMk id="2" creationId="{7DB5B606-EB07-4968-87CA-B0663FDBF8E7}"/>
          </ac:spMkLst>
        </pc:spChg>
        <pc:spChg chg="del">
          <ac:chgData name="Wang, Binxu" userId="9b20ddcf-4902-483c-b31e-992bc5b4f08d" providerId="ADAL" clId="{403942A7-659E-47A2-B538-B13ABE6F206E}" dt="2021-11-15T06:31:20.643" v="9131" actId="700"/>
          <ac:spMkLst>
            <pc:docMk/>
            <pc:sldMk cId="2361771470" sldId="322"/>
            <ac:spMk id="3" creationId="{390132C7-94A2-43FA-B8FF-5EA84C5ED71B}"/>
          </ac:spMkLst>
        </pc:spChg>
        <pc:spChg chg="del mod ord">
          <ac:chgData name="Wang, Binxu" userId="9b20ddcf-4902-483c-b31e-992bc5b4f08d" providerId="ADAL" clId="{403942A7-659E-47A2-B538-B13ABE6F206E}" dt="2021-11-15T06:31:20.643" v="9131" actId="700"/>
          <ac:spMkLst>
            <pc:docMk/>
            <pc:sldMk cId="2361771470" sldId="322"/>
            <ac:spMk id="4" creationId="{DB413EBA-C7EB-4944-87B5-979E18B45C2A}"/>
          </ac:spMkLst>
        </pc:spChg>
        <pc:spChg chg="del">
          <ac:chgData name="Wang, Binxu" userId="9b20ddcf-4902-483c-b31e-992bc5b4f08d" providerId="ADAL" clId="{403942A7-659E-47A2-B538-B13ABE6F206E}" dt="2021-11-15T06:31:20.643" v="9131" actId="700"/>
          <ac:spMkLst>
            <pc:docMk/>
            <pc:sldMk cId="2361771470" sldId="322"/>
            <ac:spMk id="5" creationId="{C741BC16-D469-4DF4-B338-FA8D8C459550}"/>
          </ac:spMkLst>
        </pc:spChg>
        <pc:spChg chg="del">
          <ac:chgData name="Wang, Binxu" userId="9b20ddcf-4902-483c-b31e-992bc5b4f08d" providerId="ADAL" clId="{403942A7-659E-47A2-B538-B13ABE6F206E}" dt="2021-11-15T06:31:20.643" v="9131" actId="700"/>
          <ac:spMkLst>
            <pc:docMk/>
            <pc:sldMk cId="2361771470" sldId="322"/>
            <ac:spMk id="6" creationId="{85E6ABBE-AD38-460F-BCD8-899337E8EF5B}"/>
          </ac:spMkLst>
        </pc:spChg>
        <pc:spChg chg="add mod ord">
          <ac:chgData name="Wang, Binxu" userId="9b20ddcf-4902-483c-b31e-992bc5b4f08d" providerId="ADAL" clId="{403942A7-659E-47A2-B538-B13ABE6F206E}" dt="2021-11-15T06:32:30.970" v="9385" actId="14100"/>
          <ac:spMkLst>
            <pc:docMk/>
            <pc:sldMk cId="2361771470" sldId="322"/>
            <ac:spMk id="7" creationId="{E81ADACE-2E3F-4C9C-902B-EAB1000CCE12}"/>
          </ac:spMkLst>
        </pc:spChg>
      </pc:sldChg>
      <pc:sldChg chg="addSp delSp modSp new mod setBg modClrScheme chgLayout">
        <pc:chgData name="Wang, Binxu" userId="9b20ddcf-4902-483c-b31e-992bc5b4f08d" providerId="ADAL" clId="{403942A7-659E-47A2-B538-B13ABE6F206E}" dt="2021-11-15T06:55:49.818" v="10108" actId="26606"/>
        <pc:sldMkLst>
          <pc:docMk/>
          <pc:sldMk cId="1418675185" sldId="323"/>
        </pc:sldMkLst>
        <pc:spChg chg="del mod ord">
          <ac:chgData name="Wang, Binxu" userId="9b20ddcf-4902-483c-b31e-992bc5b4f08d" providerId="ADAL" clId="{403942A7-659E-47A2-B538-B13ABE6F206E}" dt="2021-11-15T06:55:23.401" v="10058" actId="700"/>
          <ac:spMkLst>
            <pc:docMk/>
            <pc:sldMk cId="1418675185" sldId="323"/>
            <ac:spMk id="2" creationId="{401D5A80-BAE9-4C38-B431-221501354F2E}"/>
          </ac:spMkLst>
        </pc:spChg>
        <pc:spChg chg="del mod ord">
          <ac:chgData name="Wang, Binxu" userId="9b20ddcf-4902-483c-b31e-992bc5b4f08d" providerId="ADAL" clId="{403942A7-659E-47A2-B538-B13ABE6F206E}" dt="2021-11-15T06:55:23.401" v="10058" actId="700"/>
          <ac:spMkLst>
            <pc:docMk/>
            <pc:sldMk cId="1418675185" sldId="323"/>
            <ac:spMk id="3" creationId="{3C5220B5-3362-4E9F-822D-5650CD209FA3}"/>
          </ac:spMkLst>
        </pc:spChg>
        <pc:spChg chg="add mod ord">
          <ac:chgData name="Wang, Binxu" userId="9b20ddcf-4902-483c-b31e-992bc5b4f08d" providerId="ADAL" clId="{403942A7-659E-47A2-B538-B13ABE6F206E}" dt="2021-11-15T06:55:49.818" v="10108" actId="26606"/>
          <ac:spMkLst>
            <pc:docMk/>
            <pc:sldMk cId="1418675185" sldId="323"/>
            <ac:spMk id="4" creationId="{BDD9CA9D-8A71-4478-8782-B2926910ACB8}"/>
          </ac:spMkLst>
        </pc:spChg>
        <pc:spChg chg="add mod ord">
          <ac:chgData name="Wang, Binxu" userId="9b20ddcf-4902-483c-b31e-992bc5b4f08d" providerId="ADAL" clId="{403942A7-659E-47A2-B538-B13ABE6F206E}" dt="2021-11-15T06:55:49.818" v="10108" actId="26606"/>
          <ac:spMkLst>
            <pc:docMk/>
            <pc:sldMk cId="1418675185" sldId="323"/>
            <ac:spMk id="5" creationId="{66504CC5-6654-4B89-8336-02D7B465D4CF}"/>
          </ac:spMkLst>
        </pc:spChg>
        <pc:spChg chg="add">
          <ac:chgData name="Wang, Binxu" userId="9b20ddcf-4902-483c-b31e-992bc5b4f08d" providerId="ADAL" clId="{403942A7-659E-47A2-B538-B13ABE6F206E}" dt="2021-11-15T06:55:49.818" v="10108" actId="26606"/>
          <ac:spMkLst>
            <pc:docMk/>
            <pc:sldMk cId="1418675185" sldId="323"/>
            <ac:spMk id="10" creationId="{D472C551-D440-40DF-9260-BDB9AC40960A}"/>
          </ac:spMkLst>
        </pc:spChg>
        <pc:spChg chg="add">
          <ac:chgData name="Wang, Binxu" userId="9b20ddcf-4902-483c-b31e-992bc5b4f08d" providerId="ADAL" clId="{403942A7-659E-47A2-B538-B13ABE6F206E}" dt="2021-11-15T06:55:49.818" v="10108" actId="26606"/>
          <ac:spMkLst>
            <pc:docMk/>
            <pc:sldMk cId="1418675185" sldId="323"/>
            <ac:spMk id="14" creationId="{508BEF50-7B1E-49A4-BC19-5F4F1D755E64}"/>
          </ac:spMkLst>
        </pc:spChg>
        <pc:spChg chg="add">
          <ac:chgData name="Wang, Binxu" userId="9b20ddcf-4902-483c-b31e-992bc5b4f08d" providerId="ADAL" clId="{403942A7-659E-47A2-B538-B13ABE6F206E}" dt="2021-11-15T06:55:49.818" v="10108" actId="26606"/>
          <ac:spMkLst>
            <pc:docMk/>
            <pc:sldMk cId="1418675185" sldId="323"/>
            <ac:spMk id="16" creationId="{3FBAD350-5664-4811-A208-657FB882D350}"/>
          </ac:spMkLst>
        </pc:spChg>
        <pc:spChg chg="add">
          <ac:chgData name="Wang, Binxu" userId="9b20ddcf-4902-483c-b31e-992bc5b4f08d" providerId="ADAL" clId="{403942A7-659E-47A2-B538-B13ABE6F206E}" dt="2021-11-15T06:55:49.818" v="10108" actId="26606"/>
          <ac:spMkLst>
            <pc:docMk/>
            <pc:sldMk cId="1418675185" sldId="323"/>
            <ac:spMk id="18" creationId="{C39ADB8F-D187-49D7-BDCF-C1B6DC727068}"/>
          </ac:spMkLst>
        </pc:spChg>
        <pc:cxnChg chg="add">
          <ac:chgData name="Wang, Binxu" userId="9b20ddcf-4902-483c-b31e-992bc5b4f08d" providerId="ADAL" clId="{403942A7-659E-47A2-B538-B13ABE6F206E}" dt="2021-11-15T06:55:49.818" v="10108" actId="26606"/>
          <ac:cxnSpMkLst>
            <pc:docMk/>
            <pc:sldMk cId="1418675185" sldId="323"/>
            <ac:cxnSpMk id="12" creationId="{56020367-4FD5-4596-8E10-C5F095CD8DBF}"/>
          </ac:cxnSpMkLst>
        </pc:cxnChg>
      </pc:sldChg>
      <pc:sldChg chg="addSp delSp modSp new mod modClrScheme modAnim chgLayout">
        <pc:chgData name="Wang, Binxu" userId="9b20ddcf-4902-483c-b31e-992bc5b4f08d" providerId="ADAL" clId="{403942A7-659E-47A2-B538-B13ABE6F206E}" dt="2021-11-15T07:22:00.006" v="10797" actId="404"/>
        <pc:sldMkLst>
          <pc:docMk/>
          <pc:sldMk cId="1689448368" sldId="324"/>
        </pc:sldMkLst>
        <pc:spChg chg="del mod ord">
          <ac:chgData name="Wang, Binxu" userId="9b20ddcf-4902-483c-b31e-992bc5b4f08d" providerId="ADAL" clId="{403942A7-659E-47A2-B538-B13ABE6F206E}" dt="2021-11-15T06:58:18.312" v="10123" actId="700"/>
          <ac:spMkLst>
            <pc:docMk/>
            <pc:sldMk cId="1689448368" sldId="324"/>
            <ac:spMk id="2" creationId="{E14B59CD-A72D-4CAD-A1D0-B56BBEAD2CFE}"/>
          </ac:spMkLst>
        </pc:spChg>
        <pc:spChg chg="del mod ord">
          <ac:chgData name="Wang, Binxu" userId="9b20ddcf-4902-483c-b31e-992bc5b4f08d" providerId="ADAL" clId="{403942A7-659E-47A2-B538-B13ABE6F206E}" dt="2021-11-15T06:58:18.312" v="10123" actId="700"/>
          <ac:spMkLst>
            <pc:docMk/>
            <pc:sldMk cId="1689448368" sldId="324"/>
            <ac:spMk id="3" creationId="{547189B1-41A9-42CC-9EFB-82EE579699C4}"/>
          </ac:spMkLst>
        </pc:spChg>
        <pc:spChg chg="add mod ord">
          <ac:chgData name="Wang, Binxu" userId="9b20ddcf-4902-483c-b31e-992bc5b4f08d" providerId="ADAL" clId="{403942A7-659E-47A2-B538-B13ABE6F206E}" dt="2021-11-15T06:58:33.932" v="10190" actId="20577"/>
          <ac:spMkLst>
            <pc:docMk/>
            <pc:sldMk cId="1689448368" sldId="324"/>
            <ac:spMk id="4" creationId="{506D3C05-949F-4572-B42E-E0ED953FEE78}"/>
          </ac:spMkLst>
        </pc:spChg>
        <pc:spChg chg="add mod ord">
          <ac:chgData name="Wang, Binxu" userId="9b20ddcf-4902-483c-b31e-992bc5b4f08d" providerId="ADAL" clId="{403942A7-659E-47A2-B538-B13ABE6F206E}" dt="2021-11-15T07:19:28.414" v="10618" actId="27636"/>
          <ac:spMkLst>
            <pc:docMk/>
            <pc:sldMk cId="1689448368" sldId="324"/>
            <ac:spMk id="5" creationId="{15227EAB-753E-4441-BD25-F56E89777DCB}"/>
          </ac:spMkLst>
        </pc:spChg>
        <pc:spChg chg="add mod">
          <ac:chgData name="Wang, Binxu" userId="9b20ddcf-4902-483c-b31e-992bc5b4f08d" providerId="ADAL" clId="{403942A7-659E-47A2-B538-B13ABE6F206E}" dt="2021-11-15T07:19:36.917" v="10621" actId="12"/>
          <ac:spMkLst>
            <pc:docMk/>
            <pc:sldMk cId="1689448368" sldId="324"/>
            <ac:spMk id="6" creationId="{7FE11490-8018-4BF9-9E6F-94581F2E0137}"/>
          </ac:spMkLst>
        </pc:spChg>
        <pc:spChg chg="add mod">
          <ac:chgData name="Wang, Binxu" userId="9b20ddcf-4902-483c-b31e-992bc5b4f08d" providerId="ADAL" clId="{403942A7-659E-47A2-B538-B13ABE6F206E}" dt="2021-11-15T07:22:00.006" v="10797" actId="404"/>
          <ac:spMkLst>
            <pc:docMk/>
            <pc:sldMk cId="1689448368" sldId="324"/>
            <ac:spMk id="7" creationId="{6B5B5F7A-A18E-4640-944B-D80C11AD30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272C3-D772-4A3E-8313-4B0DD1A6702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A20F6-F42F-4BA4-B03B-8A59443F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mibrain.neuronlp.fruitflybrain.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Eigenvectors form a 2d space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/>
                  <a:t> basis for the circular attractor.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Eigenvectors form a 2d space </a:t>
                </a:r>
              </a:p>
              <a:p>
                <a:pPr lvl="1"/>
                <a:r>
                  <a:rPr lang="en-US" b="0" i="0">
                    <a:latin typeface="Cambria Math" panose="02040503050406030204" pitchFamily="18" charset="0"/>
                  </a:rPr>
                  <a:t>sin</a:t>
                </a:r>
                <a:r>
                  <a:rPr lang="en-US"/>
                  <a:t> and </a:t>
                </a:r>
                <a:r>
                  <a:rPr lang="en-US" b="0" i="0">
                    <a:latin typeface="Cambria Math" panose="02040503050406030204" pitchFamily="18" charset="0"/>
                  </a:rPr>
                  <a:t>cos</a:t>
                </a:r>
                <a:r>
                  <a:rPr lang="en-US"/>
                  <a:t> basis for the circular attractor. </a:t>
                </a:r>
              </a:p>
              <a:p>
                <a:endParaRPr lang="en-US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49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objective function is then minimized using a backpropagation algorithm. The learning starts with random memories drawn from a Gaussian distribution. The backpropagation algorithm then finds a collection of K memories ξ µ </a:t>
            </a:r>
            <a:r>
              <a:rPr lang="en-US" err="1"/>
              <a:t>i</a:t>
            </a:r>
            <a:r>
              <a:rPr lang="en-US"/>
              <a:t>,α,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8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81732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40637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28475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20930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20986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18868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18762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19569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17136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13520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12326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11531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9584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 7641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6279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5068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3701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3045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3145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1970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1309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483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572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322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224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34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0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12831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16516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10254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4495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2459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780 </a:t>
            </a:r>
          </a:p>
          <a:p>
            <a:r>
              <a:rPr lang="en-US" b="0" i="0">
                <a:solidFill>
                  <a:srgbClr val="D5D5D5"/>
                </a:solidFill>
                <a:effectLst/>
                <a:latin typeface="Courier New" panose="02070309020205020404" pitchFamily="49" charset="0"/>
              </a:rPr>
              <a:t>0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22222"/>
                </a:solidFill>
                <a:effectLst/>
                <a:latin typeface="Harding"/>
              </a:rPr>
              <a:t>E-PG and P-EN neurons. </a:t>
            </a:r>
          </a:p>
          <a:p>
            <a:r>
              <a:rPr lang="en-US" b="0" i="0">
                <a:solidFill>
                  <a:srgbClr val="222222"/>
                </a:solidFill>
                <a:effectLst/>
                <a:latin typeface="Harding"/>
              </a:rPr>
              <a:t>E-PGs (ellipsoid body-</a:t>
            </a:r>
            <a:r>
              <a:rPr lang="en-US" b="0" i="0" err="1">
                <a:solidFill>
                  <a:srgbClr val="222222"/>
                </a:solidFill>
                <a:effectLst/>
                <a:latin typeface="Harding"/>
              </a:rPr>
              <a:t>protocerebral</a:t>
            </a:r>
            <a:r>
              <a:rPr lang="en-US" b="0" i="0">
                <a:solidFill>
                  <a:srgbClr val="222222"/>
                </a:solidFill>
                <a:effectLst/>
                <a:latin typeface="Harding"/>
              </a:rPr>
              <a:t> bridge-gall neurons,</a:t>
            </a:r>
            <a:r>
              <a:rPr lang="en-US" b="1" i="0">
                <a:solidFill>
                  <a:srgbClr val="222222"/>
                </a:solidFill>
                <a:effectLst/>
                <a:latin typeface="Harding"/>
              </a:rPr>
              <a:t>) </a:t>
            </a:r>
          </a:p>
          <a:p>
            <a:r>
              <a:rPr lang="en-US" b="0" i="0">
                <a:solidFill>
                  <a:srgbClr val="222222"/>
                </a:solidFill>
                <a:effectLst/>
                <a:latin typeface="Harding"/>
              </a:rPr>
              <a:t>P-ENs (</a:t>
            </a:r>
            <a:r>
              <a:rPr lang="en-US" b="0" i="0" err="1">
                <a:solidFill>
                  <a:srgbClr val="222222"/>
                </a:solidFill>
                <a:effectLst/>
                <a:latin typeface="Harding"/>
              </a:rPr>
              <a:t>protocerebral</a:t>
            </a:r>
            <a:r>
              <a:rPr lang="en-US" b="0" i="0">
                <a:solidFill>
                  <a:srgbClr val="222222"/>
                </a:solidFill>
                <a:effectLst/>
                <a:latin typeface="Harding"/>
              </a:rPr>
              <a:t> bridge-ellipsoid body-noduli neurons</a:t>
            </a:r>
          </a:p>
          <a:p>
            <a:r>
              <a:rPr lang="en-US" b="0" i="0">
                <a:solidFill>
                  <a:srgbClr val="222222"/>
                </a:solidFill>
                <a:effectLst/>
                <a:latin typeface="Harding"/>
              </a:rPr>
              <a:t>left- and right-bridge P-ENs project clockwise and anticlockwise, respectively, to the ellipsoid body</a:t>
            </a:r>
          </a:p>
          <a:p>
            <a:r>
              <a:rPr lang="en-US" b="0" i="0">
                <a:solidFill>
                  <a:srgbClr val="222222"/>
                </a:solidFill>
                <a:effectLst/>
                <a:latin typeface="Harding"/>
              </a:rPr>
              <a:t> E-PGs, on the other hand, project without shifting from the ellipsoid body to the bridge </a:t>
            </a:r>
          </a:p>
          <a:p>
            <a:endParaRPr lang="en-US" b="1" i="0">
              <a:solidFill>
                <a:srgbClr val="222222"/>
              </a:solidFill>
              <a:effectLst/>
              <a:latin typeface="Harding"/>
            </a:endParaRPr>
          </a:p>
          <a:p>
            <a:endParaRPr lang="en-US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222222"/>
                </a:solidFill>
                <a:effectLst/>
                <a:latin typeface="Harding"/>
              </a:rPr>
              <a:t> In linking this anatomical work to our physiological observations, we noticed that left- and right-bridge P-ENs project clockwise and anticlockwise, respectively, to the ellipsoid body. </a:t>
            </a:r>
          </a:p>
          <a:p>
            <a:r>
              <a:rPr lang="en-US" b="0" i="0">
                <a:solidFill>
                  <a:srgbClr val="222222"/>
                </a:solidFill>
                <a:effectLst/>
                <a:latin typeface="Harding"/>
              </a:rPr>
              <a:t>E-PGs, on the other hand, project without shifting from the ellipsoid body to the bridge </a:t>
            </a:r>
          </a:p>
          <a:p>
            <a:endParaRPr lang="en-US" b="0" i="0">
              <a:solidFill>
                <a:srgbClr val="222222"/>
              </a:solidFill>
              <a:effectLst/>
              <a:latin typeface="Harding"/>
            </a:endParaRPr>
          </a:p>
          <a:p>
            <a:r>
              <a:rPr lang="en-US" b="0" i="0">
                <a:solidFill>
                  <a:srgbClr val="222222"/>
                </a:solidFill>
                <a:effectLst/>
                <a:latin typeface="Harding"/>
              </a:rPr>
              <a:t>For example, assuming that there are reciprocally excitatory interactions between E-PGs and P-ENs, E-PG activity in tile 5 of the ellipsoid body would activate P-EN cells in glomerulus 5 in both the left and right bridge 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78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hlinkClick r:id="rId3"/>
              </a:rPr>
              <a:t>NeuroNLP.Hemibrain</a:t>
            </a:r>
            <a:r>
              <a:rPr lang="en-US">
                <a:hlinkClick r:id="rId3"/>
              </a:rPr>
              <a:t> (fruitflybrain.org) </a:t>
            </a:r>
            <a:r>
              <a:rPr lang="en-US" err="1">
                <a:hlinkClick r:id="rId3"/>
              </a:rPr>
              <a:t>NeuroNLP.Hemibrain</a:t>
            </a:r>
            <a:r>
              <a:rPr lang="en-US">
                <a:hlinkClick r:id="rId3"/>
              </a:rPr>
              <a:t> (fruitflybrain.org)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7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you take a course in ds, first distinction. </a:t>
            </a:r>
          </a:p>
          <a:p>
            <a:r>
              <a:rPr lang="en-US"/>
              <a:t>But the results in the two types of systems could be translated.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1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our concrete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66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design in Hopfield paper.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93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Previous rules to get weight matrices are one shot and not </a:t>
            </a:r>
            <a:r>
              <a:rPr lang="en-US" err="1"/>
              <a:t>guanranteed</a:t>
            </a:r>
            <a:r>
              <a:rPr lang="en-US"/>
              <a:t> to be optimal. </a:t>
            </a:r>
          </a:p>
          <a:p>
            <a:r>
              <a:rPr lang="en-US"/>
              <a:t>So people come up with error driven way to get the weight matrix iteratively, little by little.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A20F6-F42F-4BA4-B03B-8A59443F4E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6B2EB-86C6-49C1-9E48-7CAB4E4DC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D7CF8F-BE7B-4A25-A69B-BA52A482F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EF7E00-09D5-4892-8661-1CA52AE9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C2EEF8-C2CA-4CBD-849E-F8F0934F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D8F716-A28D-4270-A8FF-86219B8D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1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07C59E-0167-4B9C-883E-7370B85E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BD5D68B-406F-4E6B-8913-C1209B7B4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97D016-DEE3-4577-BD89-9614562F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A166E3-1CA0-425A-A146-7852CC14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B74EEB-60E4-4F5B-8530-B4F96B8B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2546C2-2C01-4516-91E1-245DE6EB8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075F15-C91C-4ADC-B35D-2CF368E7B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B3DD55-39F4-42C2-B08A-FAF2CC13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DC2B48-6302-42DE-A38F-00A3CC6F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44F255-65A6-4EF2-BFFD-03B054B3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5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0F0285-62F8-4D5E-8FEF-21C067E2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B4ADC0-7D9A-4673-B4FB-11157607E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FF8096-A646-4981-B3C8-FE94CB9A6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C79233-F7A2-4742-8AA9-C16F992F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79C22C-047A-4264-BB28-B77E890B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2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9C08F-6F4A-43FD-9930-412212E5B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330B2D-CDCD-438C-8B81-587F26AB1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3F4883-15C2-4F2D-90B8-734ACDF1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1BC2DC-E39F-44A7-BA17-043D59D1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0F4443-A44E-4283-B6E6-E03CD23DB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6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65208-11D1-47EA-80D7-395D416E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22259C-B4A1-490F-A401-720789D88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51FAFF-5550-4301-A00A-4D32E1B8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2AC46E-2829-4095-95B5-68EA9147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BABB18-3927-43F1-8627-C6F8FD9A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2C007C-727F-48A9-8906-907C9DF6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43998C-0964-4287-900C-9DD957E1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FDA0904-4831-438D-923B-D998BA56C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4D468E-1A64-43D2-9A7D-DEC66BA6B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C9C2EB9-EFBC-4BC8-80A3-3429E5C05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7A46CC-2A25-4EC6-A607-71BB6AB5A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C88E36-6726-4F8D-9894-C2A51237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FA14074-DC88-4C31-AAFC-63BBD29D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E7098B7-931F-4EFA-BF1B-8EDF2FAF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FB39A-D8DF-4A16-B6E2-6DB544877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B466F1-320F-4EB6-BB6D-99C25BD6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B76889-A002-47B3-A7D4-DB6CA6F9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98146A-8A88-4165-9C54-5A71DC50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C4E910E-E89C-4A73-93DA-B1081A59F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AE8349-A2E3-4B78-A835-96AED0FE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1FEBAB-694B-475B-A68F-111D9974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2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E39175-49BD-4C27-9406-9CE458B7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97BCED-2B85-43ED-A74A-A70793207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B571B9-068A-4504-9621-5297A8C3A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B2F4C1-A66B-4352-A21E-A864910F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2C5D1C-1308-4039-9942-281BF3DB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2E6EBF-F7EC-466B-BF99-7B8591EA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3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47788A-D4B6-41E6-B4C3-D1B336A1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DAFFB4-FBC7-4765-A814-389463CB8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9A3220-B9B1-463D-B47D-E3F2F2A7E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139569-89C6-4C3B-B614-0AC0E113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37548A-586E-4C43-B063-9DAD2DE1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850228-FBC6-4CE9-89FE-AF35B144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7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41E2B0-E5F9-4D05-B78D-0F90D281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1BBE15-349A-40D8-93CB-A3E72F5D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84339A-6241-4AFD-98BE-D4AB13AE6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907A-EDCE-4F37-B3C5-76442C9BC2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9D9DDD-9C98-4BB6-8EB9-51DBAFB97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B969C4-ABB6-4FD8-8D5A-611B8BC44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7018-BC9E-47A8-BC9B-EB52AF052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0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52/jn.00501.201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ature2234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mibrain.neuronlp.fruitflybrain.org/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fORQ7icGVU?start=325&amp;feature=oembed" TargetMode="External"/><Relationship Id="rId4" Type="http://schemas.openxmlformats.org/officeDocument/2006/relationships/hyperlink" Target="https://youtu.be/2fORQ7icGVU?t=32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8.06996" TargetMode="External"/><Relationship Id="rId2" Type="http://schemas.openxmlformats.org/officeDocument/2006/relationships/hyperlink" Target="https://arxiv.org/abs/1606.0116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ml-jku.github.io/hopfield-layers/" TargetMode="External"/><Relationship Id="rId4" Type="http://schemas.openxmlformats.org/officeDocument/2006/relationships/hyperlink" Target="https://arxiv.org/abs/2008.02217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github.com/Animadversio/Neuro120_tutorials/blob/master/RingAttractorEigs.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uman brain nerve cells">
            <a:extLst>
              <a:ext uri="{FF2B5EF4-FFF2-40B4-BE49-F238E27FC236}">
                <a16:creationId xmlns:a16="http://schemas.microsoft.com/office/drawing/2014/main" id="{E359AF22-F78D-41DD-AB7C-C01821ED1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6" name="Rectangle 2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6583F30-B2FA-4BAA-B5C1-8AECB20C3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04208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/>
              <a:t>Head Direction Neurons, Hopfield Network, and Learning Rules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9C7A4F-2D60-4635-9D6A-871F1F49E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700"/>
              <a:t>Section 9, Conceptual Review and HW 4 </a:t>
            </a:r>
          </a:p>
          <a:p>
            <a:pPr algn="l"/>
            <a:r>
              <a:rPr lang="en-US" sz="1700"/>
              <a:t>Binxu Wang </a:t>
            </a:r>
          </a:p>
          <a:p>
            <a:pPr algn="l"/>
            <a:r>
              <a:rPr lang="en-US" sz="1700"/>
              <a:t>Nov. 15</a:t>
            </a:r>
            <a:r>
              <a:rPr lang="en-US" sz="1700" baseline="30000"/>
              <a:t>th</a:t>
            </a:r>
            <a:r>
              <a:rPr lang="en-US" sz="1700"/>
              <a:t>, 2021</a:t>
            </a: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21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0225C8-9107-494A-8FD9-6E92E19B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452" y="2620477"/>
            <a:ext cx="8411679" cy="2017947"/>
          </a:xfrm>
        </p:spPr>
        <p:txBody>
          <a:bodyPr>
            <a:normAutofit/>
          </a:bodyPr>
          <a:lstStyle/>
          <a:p>
            <a:r>
              <a:rPr lang="en-US" sz="4000"/>
              <a:t>How Ring Attractor </a:t>
            </a:r>
            <a:r>
              <a:rPr lang="en-US" sz="4000" b="1"/>
              <a:t>Track</a:t>
            </a:r>
            <a:r>
              <a:rPr lang="en-US" sz="4000"/>
              <a:t> </a:t>
            </a:r>
            <a:r>
              <a:rPr lang="en-US" sz="4000" b="1"/>
              <a:t>the Change </a:t>
            </a:r>
            <a:r>
              <a:rPr lang="en-US" sz="4000"/>
              <a:t>in Head Direction?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4503E64-1EF1-4A8B-A223-2BD437919BBD}"/>
              </a:ext>
            </a:extLst>
          </p:cNvPr>
          <p:cNvSpPr txBox="1">
            <a:spLocks/>
          </p:cNvSpPr>
          <p:nvPr/>
        </p:nvSpPr>
        <p:spPr>
          <a:xfrm>
            <a:off x="1011454" y="602531"/>
            <a:ext cx="8998820" cy="2017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How Ring Attractor </a:t>
            </a:r>
            <a:r>
              <a:rPr lang="en-US" sz="4000" b="1"/>
              <a:t>Memorize</a:t>
            </a:r>
            <a:r>
              <a:rPr lang="en-US" sz="4000"/>
              <a:t> </a:t>
            </a:r>
            <a:r>
              <a:rPr lang="en-US" sz="4000" b="1"/>
              <a:t>the State </a:t>
            </a:r>
            <a:r>
              <a:rPr lang="en-US" sz="4000"/>
              <a:t>of Head Direction?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BB1D490-3415-43F0-A946-722B43056BBE}"/>
              </a:ext>
            </a:extLst>
          </p:cNvPr>
          <p:cNvSpPr txBox="1">
            <a:spLocks/>
          </p:cNvSpPr>
          <p:nvPr/>
        </p:nvSpPr>
        <p:spPr>
          <a:xfrm>
            <a:off x="1011453" y="4237523"/>
            <a:ext cx="8411679" cy="2017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How to design a circuit that takes in turning information and move the bump</a:t>
            </a:r>
          </a:p>
        </p:txBody>
      </p:sp>
    </p:spTree>
    <p:extLst>
      <p:ext uri="{BB962C8B-B14F-4D97-AF65-F5344CB8AC3E}">
        <p14:creationId xmlns:p14="http://schemas.microsoft.com/office/powerpoint/2010/main" val="27938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90A0AF-22B9-4D68-A2FA-F4B527B1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7" y="317182"/>
            <a:ext cx="6284495" cy="1453866"/>
          </a:xfrm>
        </p:spPr>
        <p:txBody>
          <a:bodyPr>
            <a:normAutofit fontScale="90000"/>
          </a:bodyPr>
          <a:lstStyle/>
          <a:p>
            <a:r>
              <a:rPr lang="en-US"/>
              <a:t>How the bump move  when the animal turn: </a:t>
            </a:r>
            <a:br>
              <a:rPr lang="en-US"/>
            </a:br>
            <a:r>
              <a:rPr lang="en-US"/>
              <a:t>Model for Mouse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B2C7BA-86D8-4741-84F2-C9D91390D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6315"/>
            <a:ext cx="6072739" cy="3770647"/>
          </a:xfrm>
        </p:spPr>
        <p:txBody>
          <a:bodyPr>
            <a:normAutofit/>
          </a:bodyPr>
          <a:lstStyle/>
          <a:p>
            <a:r>
              <a:rPr lang="en-US" sz="2400"/>
              <a:t>Vestibular system sense acceleration</a:t>
            </a:r>
          </a:p>
          <a:p>
            <a:pPr lvl="1"/>
            <a:endParaRPr lang="en-US" sz="2000"/>
          </a:p>
          <a:p>
            <a:pPr lvl="1"/>
            <a:r>
              <a:rPr lang="en-US" sz="2000"/>
              <a:t>Push / pull the bump of activity along the attractor. </a:t>
            </a:r>
          </a:p>
          <a:p>
            <a:pPr lvl="1"/>
            <a:endParaRPr lang="en-US" sz="2000"/>
          </a:p>
          <a:p>
            <a:r>
              <a:rPr lang="en-US" sz="2400"/>
              <a:t>Visual system find anchors for head direction.</a:t>
            </a:r>
          </a:p>
          <a:p>
            <a:pPr lvl="1"/>
            <a:endParaRPr lang="en-US" sz="2000"/>
          </a:p>
          <a:p>
            <a:pPr lvl="1"/>
            <a:r>
              <a:rPr lang="en-US" sz="2000"/>
              <a:t>Pin down certain directions. </a:t>
            </a:r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pic>
        <p:nvPicPr>
          <p:cNvPr id="4" name="Picture 2" descr="Fig. 2.">
            <a:extLst>
              <a:ext uri="{FF2B5EF4-FFF2-40B4-BE49-F238E27FC236}">
                <a16:creationId xmlns:a16="http://schemas.microsoft.com/office/drawing/2014/main" id="{3A50B261-B7AF-40A0-9DB4-BDC5C7811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3" b="40912"/>
          <a:stretch/>
        </p:blipFill>
        <p:spPr bwMode="auto">
          <a:xfrm>
            <a:off x="7287126" y="315277"/>
            <a:ext cx="4417193" cy="508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4002EA2-5DC6-4182-8364-4B0F209E3E5C}"/>
              </a:ext>
            </a:extLst>
          </p:cNvPr>
          <p:cNvSpPr txBox="1"/>
          <p:nvPr/>
        </p:nvSpPr>
        <p:spPr>
          <a:xfrm>
            <a:off x="7103444" y="5761390"/>
            <a:ext cx="50885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>
                <a:solidFill>
                  <a:srgbClr val="222222"/>
                </a:solidFill>
                <a:effectLst/>
                <a:latin typeface="-apple-system"/>
              </a:rPr>
              <a:t>Skaggs, W. E., </a:t>
            </a:r>
            <a:r>
              <a:rPr lang="en-US" sz="1600" b="0" i="0" err="1">
                <a:solidFill>
                  <a:srgbClr val="222222"/>
                </a:solidFill>
                <a:effectLst/>
                <a:latin typeface="-apple-system"/>
              </a:rPr>
              <a:t>Knierim</a:t>
            </a:r>
            <a:r>
              <a:rPr lang="en-US" sz="1600" b="0" i="0">
                <a:solidFill>
                  <a:srgbClr val="222222"/>
                </a:solidFill>
                <a:effectLst/>
                <a:latin typeface="-apple-system"/>
              </a:rPr>
              <a:t>, J. J., </a:t>
            </a:r>
            <a:r>
              <a:rPr lang="en-US" sz="1600" b="0" i="0" err="1">
                <a:solidFill>
                  <a:srgbClr val="222222"/>
                </a:solidFill>
                <a:effectLst/>
                <a:latin typeface="-apple-system"/>
              </a:rPr>
              <a:t>Kudrimoti</a:t>
            </a:r>
            <a:r>
              <a:rPr lang="en-US" sz="1600" b="0" i="0">
                <a:solidFill>
                  <a:srgbClr val="222222"/>
                </a:solidFill>
                <a:effectLst/>
                <a:latin typeface="-apple-system"/>
              </a:rPr>
              <a:t>, H. S. &amp; McNaughton, B. L. A model of the neural basis of the rat’s sense of direction. </a:t>
            </a:r>
            <a:r>
              <a:rPr lang="en-US" sz="1600" b="0" i="1">
                <a:solidFill>
                  <a:srgbClr val="222222"/>
                </a:solidFill>
                <a:effectLst/>
                <a:latin typeface="-apple-system"/>
              </a:rPr>
              <a:t>Adv. Neural Inf. Process. Syst.</a:t>
            </a:r>
            <a:r>
              <a:rPr lang="en-US" sz="1600" b="0" i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600" b="1" i="0">
                <a:solidFill>
                  <a:srgbClr val="222222"/>
                </a:solidFill>
                <a:effectLst/>
                <a:latin typeface="-apple-system"/>
              </a:rPr>
              <a:t>7</a:t>
            </a:r>
            <a:r>
              <a:rPr lang="en-US" sz="1600" b="0" i="0">
                <a:solidFill>
                  <a:srgbClr val="222222"/>
                </a:solidFill>
                <a:effectLst/>
                <a:latin typeface="-apple-system"/>
              </a:rPr>
              <a:t>, 173–180 (1995)</a:t>
            </a:r>
            <a:endParaRPr lang="en-US" sz="1600" b="0" i="0" u="none" strike="noStrike">
              <a:effectLst/>
              <a:latin typeface="Muli"/>
              <a:hlinkClick r:id="rId3"/>
            </a:endParaRPr>
          </a:p>
          <a:p>
            <a:r>
              <a:rPr lang="en-US" sz="1600" b="0" i="0" u="none" strike="noStrike">
                <a:effectLst/>
                <a:latin typeface="Muli"/>
                <a:hlinkClick r:id="rId3"/>
              </a:rPr>
              <a:t>https://doi.org/10.1152/jn.00501.2017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6583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09261E-6A1D-46CA-B8AE-553CA071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85" y="222023"/>
            <a:ext cx="6640629" cy="1325563"/>
          </a:xfrm>
        </p:spPr>
        <p:txBody>
          <a:bodyPr>
            <a:normAutofit fontScale="90000"/>
          </a:bodyPr>
          <a:lstStyle/>
          <a:p>
            <a:r>
              <a:rPr lang="en-US"/>
              <a:t>How the bump move  when the animal turn: </a:t>
            </a:r>
            <a:br>
              <a:rPr lang="en-US"/>
            </a:br>
            <a:r>
              <a:rPr lang="en-US"/>
              <a:t>Circuit Anatomy for Fly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B16D0F-9ACA-4BC1-9C97-05840AFA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Figure 1">
            <a:extLst>
              <a:ext uri="{FF2B5EF4-FFF2-40B4-BE49-F238E27FC236}">
                <a16:creationId xmlns:a16="http://schemas.microsoft.com/office/drawing/2014/main" id="{C998C6EC-0A12-487A-BB6A-282B577E9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11" b="79228"/>
          <a:stretch/>
        </p:blipFill>
        <p:spPr bwMode="auto">
          <a:xfrm>
            <a:off x="834485" y="1825625"/>
            <a:ext cx="10519315" cy="20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ure 2">
            <a:extLst>
              <a:ext uri="{FF2B5EF4-FFF2-40B4-BE49-F238E27FC236}">
                <a16:creationId xmlns:a16="http://schemas.microsoft.com/office/drawing/2014/main" id="{1681D789-C8AA-49B8-9B30-25CF81EAD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51" b="58366"/>
          <a:stretch/>
        </p:blipFill>
        <p:spPr bwMode="auto">
          <a:xfrm>
            <a:off x="4555188" y="3914307"/>
            <a:ext cx="2478711" cy="292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BBBA50B-B437-4F43-9C03-27787F5CAF6F}"/>
              </a:ext>
            </a:extLst>
          </p:cNvPr>
          <p:cNvSpPr txBox="1"/>
          <p:nvPr/>
        </p:nvSpPr>
        <p:spPr>
          <a:xfrm>
            <a:off x="1402096" y="4857794"/>
            <a:ext cx="258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Anatomy of projections</a:t>
            </a:r>
          </a:p>
        </p:txBody>
      </p:sp>
    </p:spTree>
    <p:extLst>
      <p:ext uri="{BB962C8B-B14F-4D97-AF65-F5344CB8AC3E}">
        <p14:creationId xmlns:p14="http://schemas.microsoft.com/office/powerpoint/2010/main" val="194447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E5C820-055C-412E-BE27-B1CC35052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37" y="1748623"/>
            <a:ext cx="5601102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00DDC84-7D2B-4D58-852E-806DDCE57E77}"/>
              </a:ext>
            </a:extLst>
          </p:cNvPr>
          <p:cNvSpPr txBox="1"/>
          <p:nvPr/>
        </p:nvSpPr>
        <p:spPr>
          <a:xfrm>
            <a:off x="7611177" y="6211669"/>
            <a:ext cx="46706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A neural circuit architecture for angular integration in Drosophila | Nature</a:t>
            </a:r>
            <a:r>
              <a:rPr lang="en-US"/>
              <a:t> 2017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A3573B61-94E1-4346-ABC5-C87E3849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37" y="85992"/>
            <a:ext cx="6631004" cy="1540677"/>
          </a:xfrm>
        </p:spPr>
        <p:txBody>
          <a:bodyPr>
            <a:normAutofit fontScale="90000"/>
          </a:bodyPr>
          <a:lstStyle/>
          <a:p>
            <a:r>
              <a:rPr lang="en-US"/>
              <a:t>How the bump move  when the animal turn: </a:t>
            </a:r>
            <a:br>
              <a:rPr lang="en-US"/>
            </a:br>
            <a:r>
              <a:rPr lang="en-US"/>
              <a:t>Model and Data for Fly</a:t>
            </a:r>
          </a:p>
        </p:txBody>
      </p:sp>
      <p:pic>
        <p:nvPicPr>
          <p:cNvPr id="6146" name="Picture 2" descr="Figure 2">
            <a:extLst>
              <a:ext uri="{FF2B5EF4-FFF2-40B4-BE49-F238E27FC236}">
                <a16:creationId xmlns:a16="http://schemas.microsoft.com/office/drawing/2014/main" id="{D4919311-C986-45B5-A845-7399EECC2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8366"/>
          <a:stretch/>
        </p:blipFill>
        <p:spPr bwMode="auto">
          <a:xfrm>
            <a:off x="1802362" y="2672731"/>
            <a:ext cx="8786202" cy="26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3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0DBD7-A58B-434D-8552-FFFF3700F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Striking Consistence between Model and Reality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6792FA-5F99-47CA-B7A3-AD5D82732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igure 5">
            <a:extLst>
              <a:ext uri="{FF2B5EF4-FFF2-40B4-BE49-F238E27FC236}">
                <a16:creationId xmlns:a16="http://schemas.microsoft.com/office/drawing/2014/main" id="{8B5E9B10-D1D7-45DF-AF5A-536D9C9BD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71"/>
          <a:stretch/>
        </p:blipFill>
        <p:spPr bwMode="auto">
          <a:xfrm>
            <a:off x="838200" y="2276397"/>
            <a:ext cx="10515600" cy="230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305537-4504-48F2-81F8-7C9AA1FE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/>
              <a:t>This Circuit is Breathtakingly Beautiful.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330BEF5-F463-4008-959C-12C8178ED8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30" y="2722915"/>
            <a:ext cx="4614493" cy="32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8118E9B-CA9E-4700-BA69-1D7372946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8528"/>
            <a:ext cx="7433187" cy="51847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65AA18D-9851-4A66-9A31-8F8AFEAF7BFD}"/>
              </a:ext>
            </a:extLst>
          </p:cNvPr>
          <p:cNvSpPr txBox="1"/>
          <p:nvPr/>
        </p:nvSpPr>
        <p:spPr>
          <a:xfrm>
            <a:off x="7924817" y="1518518"/>
            <a:ext cx="4267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err="1">
                <a:hlinkClick r:id="rId5"/>
              </a:rPr>
              <a:t>NeuroNLP.Hemibrain</a:t>
            </a:r>
            <a:r>
              <a:rPr lang="en-US">
                <a:hlinkClick r:id="rId5"/>
              </a:rPr>
              <a:t> (fruitflybrain.org)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3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标题 3">
            <a:extLst>
              <a:ext uri="{FF2B5EF4-FFF2-40B4-BE49-F238E27FC236}">
                <a16:creationId xmlns:a16="http://schemas.microsoft.com/office/drawing/2014/main" id="{8E3F51EB-9218-42A3-A9AB-CDEA43C88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Hopfield Network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4B5814-57A6-43B6-90F1-53168744E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2135" y="4001587"/>
            <a:ext cx="518803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6691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C271865-EF2A-4FEB-A084-BB217A72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Desirable Properties of Long-Term Memory Model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0F137F6-6C0C-4EE4-83F6-EAA4C2EBE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556"/>
            <a:ext cx="5461000" cy="4136406"/>
          </a:xfrm>
        </p:spPr>
        <p:txBody>
          <a:bodyPr/>
          <a:lstStyle/>
          <a:p>
            <a:r>
              <a:rPr lang="en-US"/>
              <a:t>Content </a:t>
            </a:r>
            <a:r>
              <a:rPr lang="en-US" altLang="zh-CN"/>
              <a:t>addressable</a:t>
            </a:r>
          </a:p>
          <a:p>
            <a:pPr lvl="1"/>
            <a:endParaRPr lang="en-US"/>
          </a:p>
          <a:p>
            <a:pPr lvl="1"/>
            <a:r>
              <a:rPr lang="en-US"/>
              <a:t>Part of pattern -&gt; Whole pattern</a:t>
            </a:r>
          </a:p>
          <a:p>
            <a:pPr lvl="1"/>
            <a:endParaRPr lang="en-US"/>
          </a:p>
          <a:p>
            <a:pPr lvl="1"/>
            <a:r>
              <a:rPr lang="en-US"/>
              <a:t>Could recover from corruption, noise resistant. </a:t>
            </a:r>
          </a:p>
          <a:p>
            <a:pPr lvl="1"/>
            <a:endParaRPr lang="en-US"/>
          </a:p>
          <a:p>
            <a:pPr lvl="1"/>
            <a:r>
              <a:rPr lang="en-US" altLang="zh-CN"/>
              <a:t>Auto-associative</a:t>
            </a:r>
            <a:endParaRPr lang="en-US"/>
          </a:p>
        </p:txBody>
      </p:sp>
      <p:pic>
        <p:nvPicPr>
          <p:cNvPr id="1026" name="Picture 2" descr="not found">
            <a:extLst>
              <a:ext uri="{FF2B5EF4-FFF2-40B4-BE49-F238E27FC236}">
                <a16:creationId xmlns:a16="http://schemas.microsoft.com/office/drawing/2014/main" id="{07702E9B-1962-4499-8BC8-199AD71EB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9" b="29732"/>
          <a:stretch/>
        </p:blipFill>
        <p:spPr bwMode="auto">
          <a:xfrm>
            <a:off x="6299200" y="2645719"/>
            <a:ext cx="5692140" cy="183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D6E414-5D84-40FD-AB9E-EDFA34AE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Insights of Hopfield Network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E41868-6775-4476-B350-D8470FBB2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4520" cy="4351338"/>
          </a:xfrm>
        </p:spPr>
        <p:txBody>
          <a:bodyPr/>
          <a:lstStyle/>
          <a:p>
            <a:r>
              <a:rPr lang="en-US" altLang="zh-CN"/>
              <a:t>Memorized patterns </a:t>
            </a:r>
            <a:r>
              <a:rPr lang="en-US"/>
              <a:t>as attractors states.</a:t>
            </a:r>
          </a:p>
          <a:p>
            <a:pPr lvl="1"/>
            <a:endParaRPr lang="en-US"/>
          </a:p>
          <a:p>
            <a:r>
              <a:rPr lang="en-US"/>
              <a:t>Memory retrieval as converging to attractor. </a:t>
            </a:r>
          </a:p>
          <a:p>
            <a:pPr lvl="1"/>
            <a:endParaRPr lang="en-US"/>
          </a:p>
          <a:p>
            <a:pPr lvl="1"/>
            <a:r>
              <a:rPr lang="en-US"/>
              <a:t>The dynamics / update rule follows an energy landscape. </a:t>
            </a:r>
          </a:p>
          <a:p>
            <a:pPr lvl="1"/>
            <a:r>
              <a:rPr lang="en-US"/>
              <a:t>Memory stores at the maximum / minimum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7170" name="Picture 2" descr="Artificial Neurons Hopfield Networks Introduction Neurophysiological  Background Modeling">
            <a:extLst>
              <a:ext uri="{FF2B5EF4-FFF2-40B4-BE49-F238E27FC236}">
                <a16:creationId xmlns:a16="http://schemas.microsoft.com/office/drawing/2014/main" id="{E0CADBA9-A1F1-4FC6-8C29-A2A77F3A4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41532" r="49778" b="8843"/>
          <a:stretch/>
        </p:blipFill>
        <p:spPr bwMode="auto">
          <a:xfrm>
            <a:off x="7965440" y="0"/>
            <a:ext cx="4226560" cy="344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onequilibrium landscape theory of neural networks | PNAS">
            <a:extLst>
              <a:ext uri="{FF2B5EF4-FFF2-40B4-BE49-F238E27FC236}">
                <a16:creationId xmlns:a16="http://schemas.microsoft.com/office/drawing/2014/main" id="{5A710DB0-57EB-4D1C-9439-FB5AA296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440" y="3421533"/>
            <a:ext cx="3434080" cy="343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1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C1D01C-ECE5-49DC-884D-3552FAA0C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0"/>
            <a:ext cx="10515600" cy="1325563"/>
          </a:xfrm>
        </p:spPr>
        <p:txBody>
          <a:bodyPr/>
          <a:lstStyle/>
          <a:p>
            <a:r>
              <a:rPr lang="en-US"/>
              <a:t>Discrete vs Continuous Dynamic System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F86CCC-A798-492F-A289-4DFEC0B8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937" y="644147"/>
            <a:ext cx="5157787" cy="823912"/>
          </a:xfrm>
        </p:spPr>
        <p:txBody>
          <a:bodyPr/>
          <a:lstStyle/>
          <a:p>
            <a:r>
              <a:rPr lang="en-US"/>
              <a:t>Continuous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510094CF-568C-4EBF-849A-E3818515918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58937" y="1612437"/>
                <a:ext cx="5157787" cy="3684588"/>
              </a:xfrm>
            </p:spPr>
            <p:txBody>
              <a:bodyPr>
                <a:normAutofit/>
              </a:bodyPr>
              <a:lstStyle/>
              <a:p>
                <a:r>
                  <a:rPr lang="en-US" sz="2000"/>
                  <a:t>A differential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/>
              </a:p>
              <a:p>
                <a:r>
                  <a:rPr lang="en-US" sz="2000"/>
                  <a:t>Progress by integration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2000"/>
              </a:p>
              <a:p>
                <a:r>
                  <a:rPr lang="en-US" sz="2000"/>
                  <a:t>Could be approximated by discrete system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/>
              </a:p>
              <a:p>
                <a:endParaRPr lang="en-US" sz="200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510094CF-568C-4EBF-849A-E38185159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58937" y="1612437"/>
                <a:ext cx="5157787" cy="3684588"/>
              </a:xfrm>
              <a:blipFill>
                <a:blip r:embed="rId3"/>
                <a:stretch>
                  <a:fillRect l="-1064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3D00581-0742-4B7A-B417-738DAEB24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1349" y="644147"/>
            <a:ext cx="5183188" cy="823912"/>
          </a:xfrm>
        </p:spPr>
        <p:txBody>
          <a:bodyPr/>
          <a:lstStyle/>
          <a:p>
            <a:r>
              <a:rPr lang="en-US"/>
              <a:t>Discrete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179A7020-6E54-45F9-95A7-47E03366E05A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91349" y="1612437"/>
                <a:ext cx="5183188" cy="3684588"/>
              </a:xfrm>
            </p:spPr>
            <p:txBody>
              <a:bodyPr>
                <a:normAutofit/>
              </a:bodyPr>
              <a:lstStyle/>
              <a:p>
                <a:r>
                  <a:rPr lang="en-US" sz="2000"/>
                  <a:t>A mapping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/>
              </a:p>
              <a:p>
                <a:r>
                  <a:rPr lang="en-US" sz="2000"/>
                  <a:t>Progress by iteratively applying the map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))))</m:t>
                      </m:r>
                    </m:oMath>
                  </m:oMathPara>
                </a14:m>
                <a:endParaRPr lang="en-US" sz="2000"/>
              </a:p>
              <a:p>
                <a:endParaRPr lang="en-US" sz="200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179A7020-6E54-45F9-95A7-47E03366E0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91349" y="1612437"/>
                <a:ext cx="5183188" cy="3684588"/>
              </a:xfrm>
              <a:blipFill>
                <a:blip r:embed="rId4"/>
                <a:stretch>
                  <a:fillRect l="-105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This equation will change how you see the world (the logistic map) - YouTube">
            <a:extLst>
              <a:ext uri="{FF2B5EF4-FFF2-40B4-BE49-F238E27FC236}">
                <a16:creationId xmlns:a16="http://schemas.microsoft.com/office/drawing/2014/main" id="{E36A4B0B-B3E7-4861-A4EA-D62D4033A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41" y="4585084"/>
            <a:ext cx="4040740" cy="22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aos Theory | PERPETUAL ENIGMA">
            <a:extLst>
              <a:ext uri="{FF2B5EF4-FFF2-40B4-BE49-F238E27FC236}">
                <a16:creationId xmlns:a16="http://schemas.microsoft.com/office/drawing/2014/main" id="{81B58863-5E56-4217-AE01-C671C5E0E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71" y="4638675"/>
            <a:ext cx="20193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标题 3">
            <a:extLst>
              <a:ext uri="{FF2B5EF4-FFF2-40B4-BE49-F238E27FC236}">
                <a16:creationId xmlns:a16="http://schemas.microsoft.com/office/drawing/2014/main" id="{C3715E3B-934E-4787-BB2B-EFF72881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Model of Head Direction Neurons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7268D6-D693-42C5-86E8-6C0B5E38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729" y="4165152"/>
            <a:ext cx="5760846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54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C4912-6FC7-49F0-A6FE-613467D6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Hopfield Network vs RNN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FFE1F6-D108-4479-A654-D52B93282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Recurrent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936418A6-E0AF-40BA-AA3D-11310E76740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:r>
                  <a:rPr lang="en-US"/>
                  <a:t>Continuous time</a:t>
                </a:r>
              </a:p>
              <a:p>
                <a:r>
                  <a:rPr lang="en-US"/>
                  <a:t>Neuron: </a:t>
                </a:r>
              </a:p>
              <a:p>
                <a:pPr lvl="1"/>
                <a:r>
                  <a:rPr lang="en-US"/>
                  <a:t>Continuous firing rate</a:t>
                </a:r>
              </a:p>
              <a:p>
                <a:pPr lvl="1"/>
                <a:r>
                  <a:rPr lang="en-US"/>
                  <a:t>Nonlinear function.</a:t>
                </a:r>
              </a:p>
              <a:p>
                <a:r>
                  <a:rPr lang="en-US"/>
                  <a:t>Connectivity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936418A6-E0AF-40BA-AA3D-11310E7674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CC2EBB-603D-4B03-891C-474CABC62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Hopfield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912A3A4B-E9FA-4114-B49C-B41C44644FA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𝑀𝑣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/>
              </a:p>
              <a:p>
                <a:r>
                  <a:rPr lang="en-US"/>
                  <a:t>Discrete time</a:t>
                </a:r>
              </a:p>
              <a:p>
                <a:r>
                  <a:rPr lang="en-US"/>
                  <a:t>Neuron: </a:t>
                </a:r>
              </a:p>
              <a:p>
                <a:pPr lvl="1"/>
                <a:r>
                  <a:rPr lang="en-US"/>
                  <a:t>Binary state, fire or not (1,-1)</a:t>
                </a:r>
              </a:p>
              <a:p>
                <a:pPr lvl="1"/>
                <a:r>
                  <a:rPr lang="en-US"/>
                  <a:t>Threshold function </a:t>
                </a:r>
              </a:p>
              <a:p>
                <a:r>
                  <a:rPr lang="en-US"/>
                  <a:t>Connectivity</a:t>
                </a:r>
              </a:p>
              <a:p>
                <a:pPr lvl="1"/>
                <a:r>
                  <a:rPr lang="en-US"/>
                  <a:t>Symmetric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r>
                  <a:rPr lang="en-US"/>
                  <a:t> (or no?)</a:t>
                </a:r>
              </a:p>
              <a:p>
                <a:pPr lvl="1"/>
                <a:r>
                  <a:rPr lang="en-US"/>
                  <a:t>No self connection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912A3A4B-E9FA-4114-B49C-B41C44644F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l="-2118" b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BF2B288B-735D-41C1-874B-CE849110A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6" t="16956" r="28518" b="62464"/>
          <a:stretch/>
        </p:blipFill>
        <p:spPr bwMode="auto">
          <a:xfrm>
            <a:off x="8589352" y="1"/>
            <a:ext cx="3602647" cy="211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B5B606-EB07-4968-87CA-B0663FDB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01053" cy="1325563"/>
          </a:xfrm>
        </p:spPr>
        <p:txBody>
          <a:bodyPr/>
          <a:lstStyle/>
          <a:p>
            <a:r>
              <a:rPr lang="en-US"/>
              <a:t>Could we model Long-</a:t>
            </a:r>
            <a:r>
              <a:rPr lang="en-US" altLang="zh-CN"/>
              <a:t>Term Memory by </a:t>
            </a:r>
            <a:r>
              <a:rPr lang="en-US"/>
              <a:t>Linear RNN? 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E81ADACE-2E3F-4C9C-902B-EAB1000CC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7183"/>
            <a:ext cx="7717221" cy="4049780"/>
          </a:xfrm>
        </p:spPr>
        <p:txBody>
          <a:bodyPr/>
          <a:lstStyle/>
          <a:p>
            <a:r>
              <a:rPr lang="en-US"/>
              <a:t>Or can Linear RNN store patterns in its attractors?</a:t>
            </a:r>
          </a:p>
          <a:p>
            <a:pPr lvl="1"/>
            <a:endParaRPr lang="en-US"/>
          </a:p>
          <a:p>
            <a:pPr lvl="1"/>
            <a:r>
              <a:rPr lang="en-US"/>
              <a:t>No, recall that linear RNN has 1 or infinite stable state. </a:t>
            </a:r>
          </a:p>
          <a:p>
            <a:pPr lvl="1"/>
            <a:r>
              <a:rPr lang="en-US"/>
              <a:t>All the stable fix points are linearly connected. </a:t>
            </a:r>
          </a:p>
          <a:p>
            <a:pPr lvl="1"/>
            <a:r>
              <a:rPr lang="en-US"/>
              <a:t>You don’t want a memory to interpolate two.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434196-90DF-40EF-8319-3328D4689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21" y="528686"/>
            <a:ext cx="3636579" cy="63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8840BF-EDAE-4795-8DF0-EDF8E721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View of Hopfield Network: RNN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F8D7CD-EFB1-4E30-9D57-2847C154F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9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FEAC32-7AFB-425F-BABE-D6B7D86C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Pattern View of Hopfield Network: Pattern Space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58AAC3-7E69-4D1B-91F4-E5BCBCFBD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40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18CC08-0642-447A-BF3C-84F6F61C7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Sphere of mesh and nodes">
            <a:extLst>
              <a:ext uri="{FF2B5EF4-FFF2-40B4-BE49-F238E27FC236}">
                <a16:creationId xmlns:a16="http://schemas.microsoft.com/office/drawing/2014/main" id="{D589071B-89A7-400B-8D98-3ACC5EB66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677" b="22323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8A39E34-8E69-4292-BECB-CD80DD14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873" y="2271449"/>
            <a:ext cx="6347918" cy="36700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How to Learn / Build a Hopfield Network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22271D-EC2A-4898-990A-6ADDD69C8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9798" y="3544059"/>
            <a:ext cx="3633923" cy="23974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How to set a state as attractor / stable fixed point?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2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06D3C05-949F-4572-B42E-E0ED953F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Function of a Hopfield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5227EAB-753E-4441-BD25-F56E89777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75383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𝑀𝑣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b="0" i="0" dirty="0">
                    <a:latin typeface="+mj-lt"/>
                  </a:rPr>
                  <a:t>Energy change with turning off / on a neuron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15227EAB-753E-4441-BD25-F56E89777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75383" cy="4351338"/>
              </a:xfrm>
              <a:blipFill>
                <a:blip r:embed="rId2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FE11490-8018-4BF9-9E6F-94581F2E0137}"/>
                  </a:ext>
                </a:extLst>
              </p:cNvPr>
              <p:cNvSpPr txBox="1"/>
              <p:nvPr/>
            </p:nvSpPr>
            <p:spPr>
              <a:xfrm>
                <a:off x="7218947" y="1825625"/>
                <a:ext cx="4466122" cy="3191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Recall the dynamics of Hopfield network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Neuron will activate / inactivate to make this energy </a:t>
                </a:r>
                <a:r>
                  <a:rPr lang="en-US" sz="2000" i="1" dirty="0"/>
                  <a:t>lower</a:t>
                </a:r>
                <a:r>
                  <a:rPr lang="en-US" sz="2000" dirty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&amp;1,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FE11490-8018-4BF9-9E6F-94581F2E0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47" y="1825625"/>
                <a:ext cx="4466122" cy="3191836"/>
              </a:xfrm>
              <a:prstGeom prst="rect">
                <a:avLst/>
              </a:prstGeom>
              <a:blipFill>
                <a:blip r:embed="rId3"/>
                <a:stretch>
                  <a:fillRect l="-2046" t="-1527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B5B5F7A-A18E-4640-944B-D80C11AD300B}"/>
                  </a:ext>
                </a:extLst>
              </p:cNvPr>
              <p:cNvSpPr txBox="1"/>
              <p:nvPr/>
            </p:nvSpPr>
            <p:spPr>
              <a:xfrm>
                <a:off x="7363326" y="5091764"/>
                <a:ext cx="43217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Memory patterns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need to have highest Energy!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B5B5F7A-A18E-4640-944B-D80C11AD3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326" y="5091764"/>
                <a:ext cx="4321743" cy="1200329"/>
              </a:xfrm>
              <a:prstGeom prst="rect">
                <a:avLst/>
              </a:prstGeom>
              <a:blipFill>
                <a:blip r:embed="rId4"/>
                <a:stretch>
                  <a:fillRect l="-2257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44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91289-75F0-4733-B015-A0239336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10515600" cy="1325563"/>
          </a:xfrm>
        </p:spPr>
        <p:txBody>
          <a:bodyPr/>
          <a:lstStyle/>
          <a:p>
            <a:r>
              <a:rPr lang="en-US"/>
              <a:t>Demo: Manual Encoding a Single Memory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39114F-4CB8-4EF3-8EB6-58959AD9F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43817"/>
                <a:ext cx="6640629" cy="520136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we have a target pattern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design a recurrent matrix.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eigenvalue and vector of this matrix? </a:t>
                </a:r>
              </a:p>
              <a:p>
                <a:pPr lvl="1"/>
                <a:r>
                  <a:rPr lang="en-US" dirty="0"/>
                  <a:t>0, 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eigenvector (not normalized)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How to interpret it ?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/>
                  <a:t>Neurons having same values in the pattern exciting each other. </a:t>
                </a:r>
              </a:p>
              <a:p>
                <a:pPr lvl="1"/>
                <a:r>
                  <a:rPr lang="en-US" dirty="0"/>
                  <a:t>Neurons with opposite values in the pattern inhibiting each other. 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39114F-4CB8-4EF3-8EB6-58959AD9F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43817"/>
                <a:ext cx="6640629" cy="5201361"/>
              </a:xfrm>
              <a:blipFill>
                <a:blip r:embed="rId2"/>
                <a:stretch>
                  <a:fillRect l="-1193" t="-2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17.2 Hopfield Model | Neuronal Dynamics online book">
            <a:extLst>
              <a:ext uri="{FF2B5EF4-FFF2-40B4-BE49-F238E27FC236}">
                <a16:creationId xmlns:a16="http://schemas.microsoft.com/office/drawing/2014/main" id="{77CF72E9-781E-42CE-81C6-DB2ED3AB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73" y="1524248"/>
            <a:ext cx="27813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91289-75F0-4733-B015-A0239336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Demo: Manual Encoding a Single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39114F-4CB8-4EF3-8EB6-58959AD9F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640629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If we have a target pattern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/>
              </a:p>
              <a:p>
                <a:r>
                  <a:rPr lang="en-US"/>
                  <a:t>We can design a recurrent matrix.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r>
                  <a:rPr lang="en-US"/>
                  <a:t>Then given any initial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𝑀𝑣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/>
              </a:p>
              <a:p>
                <a:pPr marL="0" indent="0">
                  <a:buNone/>
                </a:pPr>
                <a:endParaRPr lang="en-US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/>
              </a:p>
              <a:p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39114F-4CB8-4EF3-8EB6-58959AD9F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640629" cy="4351338"/>
              </a:xfrm>
              <a:blipFill>
                <a:blip r:embed="rId2"/>
                <a:stretch>
                  <a:fillRect l="-137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F526BDF-84A7-4049-8673-6C3D70F942B8}"/>
              </a:ext>
            </a:extLst>
          </p:cNvPr>
          <p:cNvSpPr txBox="1"/>
          <p:nvPr/>
        </p:nvSpPr>
        <p:spPr>
          <a:xfrm>
            <a:off x="7558727" y="3429000"/>
            <a:ext cx="3225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Given a single memory, any initial state will converge to that memory or it’s antipodes memory ! </a:t>
            </a:r>
          </a:p>
          <a:p>
            <a:endParaRPr lang="en-US" sz="2000" i="1" dirty="0"/>
          </a:p>
          <a:p>
            <a:r>
              <a:rPr lang="en-US" sz="2000" i="1" dirty="0"/>
              <a:t>A good start</a:t>
            </a:r>
          </a:p>
        </p:txBody>
      </p:sp>
    </p:spTree>
    <p:extLst>
      <p:ext uri="{BB962C8B-B14F-4D97-AF65-F5344CB8AC3E}">
        <p14:creationId xmlns:p14="http://schemas.microsoft.com/office/powerpoint/2010/main" val="13671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E0770-7ABF-401C-8B61-FFD4D8E1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Demo: Encoding Multiple Memories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D95724-7968-4D8E-889F-0A527D3181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7617"/>
                <a:ext cx="6996765" cy="510456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/>
                  <a:t>If we have multiple target pattern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We can still design a recurrent matrix.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/>
              </a:p>
              <a:p>
                <a:r>
                  <a:rPr lang="en-US"/>
                  <a:t>Then given any initial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𝑀𝑣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/>
                  <a:t> quantifies similarity of input with a pattern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/>
              </a:p>
              <a:p>
                <a:pPr lvl="1"/>
                <a:r>
                  <a:rPr lang="en-US"/>
                  <a:t>The more similar a pattern is the more weight it has on the outcome. </a:t>
                </a:r>
              </a:p>
              <a:p>
                <a:endParaRPr lang="en-US" b="0"/>
              </a:p>
              <a:p>
                <a:pPr marL="0" indent="0">
                  <a:buNone/>
                </a:pPr>
                <a:endParaRPr lang="en-US" b="0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D95724-7968-4D8E-889F-0A527D318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7617"/>
                <a:ext cx="6996765" cy="5104564"/>
              </a:xfrm>
              <a:blipFill>
                <a:blip r:embed="rId3"/>
                <a:stretch>
                  <a:fillRect l="-1221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9A9CC0-8304-478D-86AF-29171B3F6657}"/>
                  </a:ext>
                </a:extLst>
              </p:cNvPr>
              <p:cNvSpPr txBox="1"/>
              <p:nvPr/>
            </p:nvSpPr>
            <p:spPr>
              <a:xfrm>
                <a:off x="8017843" y="2245413"/>
                <a:ext cx="2938111" cy="839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nary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9A9CC0-8304-478D-86AF-29171B3F6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843" y="2245413"/>
                <a:ext cx="2938111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0BA12DDB-4A42-4FFC-9B6A-1AAB25484FEB}"/>
              </a:ext>
            </a:extLst>
          </p:cNvPr>
          <p:cNvSpPr txBox="1"/>
          <p:nvPr/>
        </p:nvSpPr>
        <p:spPr>
          <a:xfrm>
            <a:off x="8148587" y="3140772"/>
            <a:ext cx="40434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General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Non-correlated memory patterns are easier to store, less likely to interfere.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Similar / correlated memory pattern can interfere and create amalgamates.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Not necessarily converge to the good memory. </a:t>
            </a:r>
          </a:p>
        </p:txBody>
      </p:sp>
    </p:spTree>
    <p:extLst>
      <p:ext uri="{BB962C8B-B14F-4D97-AF65-F5344CB8AC3E}">
        <p14:creationId xmlns:p14="http://schemas.microsoft.com/office/powerpoint/2010/main" val="11636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139A3-D727-4E3B-86C0-EE8A802C4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35" y="0"/>
            <a:ext cx="9883793" cy="1325563"/>
          </a:xfrm>
        </p:spPr>
        <p:txBody>
          <a:bodyPr>
            <a:normAutofit/>
          </a:bodyPr>
          <a:lstStyle/>
          <a:p>
            <a:r>
              <a:rPr lang="en-US" sz="4000"/>
              <a:t>Hopfield network as an Array of </a:t>
            </a:r>
            <a:r>
              <a:rPr lang="en-US" sz="4000" err="1"/>
              <a:t>Perceptrons</a:t>
            </a:r>
            <a:endParaRPr lang="en-US" sz="4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A8601F-973D-4870-8DCD-12CDD6A21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6935" y="1253331"/>
                <a:ext cx="6781199" cy="4351338"/>
              </a:xfrm>
            </p:spPr>
            <p:txBody>
              <a:bodyPr/>
              <a:lstStyle/>
              <a:p>
                <a:r>
                  <a:rPr lang="en-US" dirty="0"/>
                  <a:t>In Hopfield Network </a:t>
                </a:r>
              </a:p>
              <a:p>
                <a:pPr lvl="1"/>
                <a:r>
                  <a:rPr lang="en-US" dirty="0"/>
                  <a:t>Each unit is using the activation of other units to predict /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classify</a:t>
                </a:r>
                <a:r>
                  <a:rPr lang="en-US" dirty="0"/>
                  <a:t> its own value, same as perceptron!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,: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All the patterns form its training data.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Training Objective: </a:t>
                </a:r>
              </a:p>
              <a:p>
                <a:pPr lvl="2"/>
                <a:r>
                  <a:rPr lang="en-US" dirty="0"/>
                  <a:t>All the units need to correctly predict its value on all the patterns. 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FA8601F-973D-4870-8DCD-12CDD6A21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935" y="1253331"/>
                <a:ext cx="6781199" cy="4351338"/>
              </a:xfrm>
              <a:blipFill>
                <a:blip r:embed="rId2"/>
                <a:stretch>
                  <a:fillRect l="-1617" t="-2384" r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82C018E-BA96-4207-BD16-319F786F30BD}"/>
              </a:ext>
            </a:extLst>
          </p:cNvPr>
          <p:cNvSpPr txBox="1">
            <a:spLocks/>
          </p:cNvSpPr>
          <p:nvPr/>
        </p:nvSpPr>
        <p:spPr>
          <a:xfrm>
            <a:off x="6758488" y="3716840"/>
            <a:ext cx="5433511" cy="162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</p:txBody>
      </p:sp>
      <p:pic>
        <p:nvPicPr>
          <p:cNvPr id="2052" name="Picture 4" descr="17.2 Hopfield Model | Neuronal Dynamics online book">
            <a:extLst>
              <a:ext uri="{FF2B5EF4-FFF2-40B4-BE49-F238E27FC236}">
                <a16:creationId xmlns:a16="http://schemas.microsoft.com/office/drawing/2014/main" id="{9D27E536-B271-43CD-80EB-C027C8BB3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89" y="1870757"/>
            <a:ext cx="27813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F2AAF1D-20F0-4079-945D-2802B6A48FDE}"/>
              </a:ext>
            </a:extLst>
          </p:cNvPr>
          <p:cNvSpPr/>
          <p:nvPr/>
        </p:nvSpPr>
        <p:spPr>
          <a:xfrm>
            <a:off x="9215361" y="1893463"/>
            <a:ext cx="433137" cy="433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E5BBA18-18B8-44B2-BB0C-5415962CC76E}"/>
              </a:ext>
            </a:extLst>
          </p:cNvPr>
          <p:cNvSpPr txBox="1"/>
          <p:nvPr/>
        </p:nvSpPr>
        <p:spPr>
          <a:xfrm>
            <a:off x="8558412" y="5934670"/>
            <a:ext cx="3280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This philosophy is similar to the modern transformer architecture. Deeply related.</a:t>
            </a:r>
          </a:p>
        </p:txBody>
      </p:sp>
    </p:spTree>
    <p:extLst>
      <p:ext uri="{BB962C8B-B14F-4D97-AF65-F5344CB8AC3E}">
        <p14:creationId xmlns:p14="http://schemas.microsoft.com/office/powerpoint/2010/main" val="31512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CD509-917C-4FF0-9C83-ED241D25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Direction Neurons for Real in Fly</a:t>
            </a:r>
          </a:p>
        </p:txBody>
      </p:sp>
      <p:pic>
        <p:nvPicPr>
          <p:cNvPr id="6" name="在线媒体 5" title="Vivek Jayaraman - About a biological ring attractor network">
            <a:hlinkClick r:id="" action="ppaction://media"/>
            <a:extLst>
              <a:ext uri="{FF2B5EF4-FFF2-40B4-BE49-F238E27FC236}">
                <a16:creationId xmlns:a16="http://schemas.microsoft.com/office/drawing/2014/main" id="{A0C1CBE2-B3E5-41D9-9EA0-D4519D7ADE3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7700962" cy="43513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9E97808-C4BA-47F2-868B-DACB1C89F0F1}"/>
              </a:ext>
            </a:extLst>
          </p:cNvPr>
          <p:cNvSpPr txBox="1"/>
          <p:nvPr/>
        </p:nvSpPr>
        <p:spPr>
          <a:xfrm>
            <a:off x="8672362" y="1690688"/>
            <a:ext cx="3359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Can you see the connection to the continuous attractor network?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560724-D020-4D47-8147-DBA1CC42A6F1}"/>
              </a:ext>
            </a:extLst>
          </p:cNvPr>
          <p:cNvSpPr txBox="1"/>
          <p:nvPr/>
        </p:nvSpPr>
        <p:spPr>
          <a:xfrm>
            <a:off x="8343899" y="6237843"/>
            <a:ext cx="3783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https://youtu.be/2fORQ7icGVU?t=325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87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6A7881-A2E8-42E4-A8C2-DE6E880F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Digression: How perceptron learn?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A278EC-8266-4198-ADB2-42718FA7F1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71711" y="1690688"/>
                <a:ext cx="5433511" cy="13255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/>
                  <a:t>If we want a perceptron to learn a mapping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n-US" b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/>
              </a:p>
              <a:p>
                <a:r>
                  <a:rPr lang="en-US"/>
                  <a:t>How should we set the weights?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A278EC-8266-4198-ADB2-42718FA7F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1711" y="1690688"/>
                <a:ext cx="5433511" cy="1325563"/>
              </a:xfrm>
              <a:blipFill>
                <a:blip r:embed="rId2"/>
                <a:stretch>
                  <a:fillRect l="-1347" t="-9174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ikZ: Diagram of a perceptron - TeX - LaTeX Stack Exchange">
            <a:extLst>
              <a:ext uri="{FF2B5EF4-FFF2-40B4-BE49-F238E27FC236}">
                <a16:creationId xmlns:a16="http://schemas.microsoft.com/office/drawing/2014/main" id="{70CDA981-0AD8-4B18-BA63-32D71E76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8" y="2057021"/>
            <a:ext cx="5740617" cy="31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C256B70-3D1E-44D8-9AC5-D43BC619D006}"/>
              </a:ext>
            </a:extLst>
          </p:cNvPr>
          <p:cNvSpPr txBox="1"/>
          <p:nvPr/>
        </p:nvSpPr>
        <p:spPr>
          <a:xfrm>
            <a:off x="674570" y="1687689"/>
            <a:ext cx="51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Perceptron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C54276-5995-4C5C-84D8-DAAE11A2C709}"/>
                  </a:ext>
                </a:extLst>
              </p:cNvPr>
              <p:cNvSpPr txBox="1"/>
              <p:nvPr/>
            </p:nvSpPr>
            <p:spPr>
              <a:xfrm>
                <a:off x="6271711" y="3128958"/>
                <a:ext cx="334280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65760"/>
                <a:r>
                  <a:rPr lang="en-US" b="1" dirty="0"/>
                  <a:t>Perceptron Algorithm</a:t>
                </a:r>
              </a:p>
              <a:p>
                <a:pPr defTabSz="365760"/>
                <a:endParaRPr lang="en-US" dirty="0"/>
              </a:p>
              <a:p>
                <a:pPr defTabSz="365760"/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defTabSz="365760"/>
                <a:r>
                  <a:rPr lang="en-US" dirty="0"/>
                  <a:t>while not converge</a:t>
                </a:r>
              </a:p>
              <a:p>
                <a:pPr defTabSz="365760"/>
                <a:r>
                  <a:rPr lang="en-US" dirty="0"/>
                  <a:t>	for </a:t>
                </a:r>
                <a:r>
                  <a:rPr lang="en-US" dirty="0" err="1"/>
                  <a:t>i</a:t>
                </a:r>
                <a:r>
                  <a:rPr lang="en-US" dirty="0"/>
                  <a:t> = 1 : N</a:t>
                </a:r>
              </a:p>
              <a:p>
                <a:pPr defTabSz="365760"/>
                <a:r>
                  <a:rPr lang="en-US" dirty="0"/>
                  <a:t>		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defTabSz="365760"/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defTabSz="365760"/>
                <a:r>
                  <a:rPr lang="en-US" dirty="0"/>
                  <a:t>		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defTabSz="365760"/>
                <a:r>
                  <a:rPr lang="en-US" b="0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C54276-5995-4C5C-84D8-DAAE11A2C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11" y="3128958"/>
                <a:ext cx="3342806" cy="2585323"/>
              </a:xfrm>
              <a:prstGeom prst="rect">
                <a:avLst/>
              </a:prstGeom>
              <a:blipFill>
                <a:blip r:embed="rId4"/>
                <a:stretch>
                  <a:fillRect l="-1642" t="-1179" b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2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6A7881-A2E8-42E4-A8C2-DE6E880F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Digression: How perceptron learn?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A278EC-8266-4198-ADB2-42718FA7F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711" y="1690688"/>
            <a:ext cx="5433511" cy="1325563"/>
          </a:xfrm>
        </p:spPr>
        <p:txBody>
          <a:bodyPr>
            <a:normAutofit/>
          </a:bodyPr>
          <a:lstStyle/>
          <a:p>
            <a:r>
              <a:rPr lang="en-US"/>
              <a:t>This algorithm can be written more concisely </a:t>
            </a:r>
          </a:p>
        </p:txBody>
      </p:sp>
      <p:pic>
        <p:nvPicPr>
          <p:cNvPr id="1026" name="Picture 2" descr="TikZ: Diagram of a perceptron - TeX - LaTeX Stack Exchange">
            <a:extLst>
              <a:ext uri="{FF2B5EF4-FFF2-40B4-BE49-F238E27FC236}">
                <a16:creationId xmlns:a16="http://schemas.microsoft.com/office/drawing/2014/main" id="{70CDA981-0AD8-4B18-BA63-32D71E76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8" y="2057021"/>
            <a:ext cx="5740617" cy="31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C256B70-3D1E-44D8-9AC5-D43BC619D006}"/>
              </a:ext>
            </a:extLst>
          </p:cNvPr>
          <p:cNvSpPr txBox="1"/>
          <p:nvPr/>
        </p:nvSpPr>
        <p:spPr>
          <a:xfrm>
            <a:off x="674570" y="1687689"/>
            <a:ext cx="51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Perceptron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C54276-5995-4C5C-84D8-DAAE11A2C709}"/>
                  </a:ext>
                </a:extLst>
              </p:cNvPr>
              <p:cNvSpPr txBox="1"/>
              <p:nvPr/>
            </p:nvSpPr>
            <p:spPr>
              <a:xfrm>
                <a:off x="6271711" y="2888887"/>
                <a:ext cx="395031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65760"/>
                <a:r>
                  <a:rPr lang="en-US" b="1" dirty="0"/>
                  <a:t>Perceptron Algorithm</a:t>
                </a:r>
              </a:p>
              <a:p>
                <a:pPr defTabSz="365760"/>
                <a:endParaRPr lang="en-US" dirty="0"/>
              </a:p>
              <a:p>
                <a:pPr defTabSz="365760"/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defTabSz="365760"/>
                <a:r>
                  <a:rPr lang="en-US" dirty="0"/>
                  <a:t>while not converged</a:t>
                </a:r>
              </a:p>
              <a:p>
                <a:pPr lvl="1" defTabSz="365760"/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</a:t>
                </a:r>
              </a:p>
              <a:p>
                <a:pPr lvl="2" defTabSz="365760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dirty="0"/>
              </a:p>
              <a:p>
                <a:pPr lvl="3" defTabSz="3657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C54276-5995-4C5C-84D8-DAAE11A2C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11" y="2888887"/>
                <a:ext cx="3950318" cy="2031325"/>
              </a:xfrm>
              <a:prstGeom prst="rect">
                <a:avLst/>
              </a:prstGeom>
              <a:blipFill>
                <a:blip r:embed="rId3"/>
                <a:stretch>
                  <a:fillRect l="-1389" t="-1802" b="-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09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6A7881-A2E8-42E4-A8C2-DE6E880F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Digression: How perceptron learn?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A278EC-8266-4198-ADB2-42718FA7F1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71711" y="1544278"/>
                <a:ext cx="5433511" cy="162040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/>
                  <a:t>This algorithm can be written in a vectorized fashion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/>
                  <a:t> datapoints,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/>
                  <a:t> neurons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,: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0A278EC-8266-4198-ADB2-42718FA7F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71711" y="1544278"/>
                <a:ext cx="5433511" cy="1620403"/>
              </a:xfrm>
              <a:blipFill>
                <a:blip r:embed="rId2"/>
                <a:stretch>
                  <a:fillRect l="-1571" t="-8647" b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ikZ: Diagram of a perceptron - TeX - LaTeX Stack Exchange">
            <a:extLst>
              <a:ext uri="{FF2B5EF4-FFF2-40B4-BE49-F238E27FC236}">
                <a16:creationId xmlns:a16="http://schemas.microsoft.com/office/drawing/2014/main" id="{70CDA981-0AD8-4B18-BA63-32D71E76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8" y="2057021"/>
            <a:ext cx="5740617" cy="310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C256B70-3D1E-44D8-9AC5-D43BC619D006}"/>
              </a:ext>
            </a:extLst>
          </p:cNvPr>
          <p:cNvSpPr txBox="1"/>
          <p:nvPr/>
        </p:nvSpPr>
        <p:spPr>
          <a:xfrm>
            <a:off x="674570" y="1687689"/>
            <a:ext cx="51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Perceptron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C54276-5995-4C5C-84D8-DAAE11A2C709}"/>
                  </a:ext>
                </a:extLst>
              </p:cNvPr>
              <p:cNvSpPr txBox="1"/>
              <p:nvPr/>
            </p:nvSpPr>
            <p:spPr>
              <a:xfrm>
                <a:off x="6271712" y="3164681"/>
                <a:ext cx="5207115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Perceptron Algorithm (Vectorized)</a:t>
                </a:r>
              </a:p>
              <a:p>
                <a:endParaRPr lang="en-US" dirty="0"/>
              </a:p>
              <a:p>
                <a:pPr defTabSz="365760"/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defTabSz="365760"/>
                <a:r>
                  <a:rPr lang="en-US" dirty="0"/>
                  <a:t>while not converged</a:t>
                </a:r>
              </a:p>
              <a:p>
                <a:pPr lvl="1" defTabSz="365760"/>
                <a:r>
                  <a:rPr lang="en-US" b="0" dirty="0"/>
                  <a:t>Compare prediction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𝑋𝑤</m:t>
                    </m:r>
                  </m:oMath>
                </a14:m>
                <a:r>
                  <a:rPr lang="en-US" b="0" dirty="0"/>
                  <a:t> and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lvl="1" defTabSz="365760"/>
                <a:r>
                  <a:rPr lang="en-US" b="0" dirty="0"/>
                  <a:t>Find errored samples </a:t>
                </a:r>
              </a:p>
              <a:p>
                <a:pPr lvl="2" defTabSz="3657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mask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 defTabSz="365760"/>
                <a:r>
                  <a:rPr lang="en-US" b="0" dirty="0"/>
                  <a:t>Update the weights by </a:t>
                </a:r>
                <a:r>
                  <a:rPr lang="en-US" dirty="0"/>
                  <a:t>these samples</a:t>
                </a:r>
              </a:p>
              <a:p>
                <a:pPr lvl="1" defTabSz="3657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⊙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mask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⊙</m:t>
                    </m:r>
                  </m:oMath>
                </a14:m>
                <a:r>
                  <a:rPr lang="en-US" dirty="0"/>
                  <a:t> denotes element wise multiplication.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could be substitute by positive number to create a larger margin. 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6C54276-5995-4C5C-84D8-DAAE11A2C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712" y="3164681"/>
                <a:ext cx="5207115" cy="3693319"/>
              </a:xfrm>
              <a:prstGeom prst="rect">
                <a:avLst/>
              </a:prstGeom>
              <a:blipFill>
                <a:blip r:embed="rId4"/>
                <a:stretch>
                  <a:fillRect l="-1054" t="-825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325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D574C0-A90E-453D-BF0D-6E1E74261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Hopfield network as an Array of </a:t>
            </a:r>
            <a:r>
              <a:rPr lang="en-US" sz="4400" err="1"/>
              <a:t>Perceptrons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48ADABE-6E6E-4BD4-9CBF-A362853F0D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5433511" cy="35356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Similar to perceptron, for each neuron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datapoints / patterns,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neurons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,: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1" dirty="0"/>
              </a:p>
              <a:p>
                <a:pPr lvl="1"/>
                <a:endParaRPr lang="en-US" b="1" dirty="0"/>
              </a:p>
              <a:p>
                <a:r>
                  <a:rPr lang="en-US" dirty="0"/>
                  <a:t>Only difference is to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perceptrons</a:t>
                </a:r>
                <a:r>
                  <a:rPr lang="en-US" dirty="0"/>
                  <a:t> at the same time </a:t>
                </a:r>
              </a:p>
              <a:p>
                <a:pPr lvl="1"/>
                <a:r>
                  <a:rPr lang="en-US" dirty="0"/>
                  <a:t>The output is the same as input.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B48ADABE-6E6E-4BD4-9CBF-A362853F0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5433511" cy="3535647"/>
              </a:xfrm>
              <a:prstGeom prst="rect">
                <a:avLst/>
              </a:prstGeom>
              <a:blipFill>
                <a:blip r:embed="rId3"/>
                <a:stretch>
                  <a:fillRect l="-1796"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17.2 Hopfield Model | Neuronal Dynamics online book">
            <a:extLst>
              <a:ext uri="{FF2B5EF4-FFF2-40B4-BE49-F238E27FC236}">
                <a16:creationId xmlns:a16="http://schemas.microsoft.com/office/drawing/2014/main" id="{D0FBFAB8-BF99-4014-979E-FE60A1C5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54" y="2062162"/>
            <a:ext cx="27813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27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7E99F5-546B-471F-A5FF-4555DDB1A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86025" cy="1325563"/>
          </a:xfrm>
        </p:spPr>
        <p:txBody>
          <a:bodyPr/>
          <a:lstStyle/>
          <a:p>
            <a:r>
              <a:rPr lang="en-US" dirty="0"/>
              <a:t>Perceptron Learning Algorithm for Hopfield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9D47E6-31A2-42CE-BF63-182840DE62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65682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/>
                  <a:t>Generalized Perceptron learning rule</a:t>
                </a:r>
              </a:p>
              <a:p>
                <a:pPr lvl="1"/>
                <a:r>
                  <a:rPr lang="en-US"/>
                  <a:t>Target: Making the target pattern fixed points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𝑀𝑣</m:t>
                          </m:r>
                        </m:e>
                      </m:d>
                    </m:oMath>
                  </m:oMathPara>
                </a14:m>
                <a:endParaRPr lang="en-US"/>
              </a:p>
              <a:p>
                <a:pPr lvl="1"/>
                <a:r>
                  <a:rPr lang="en-US"/>
                  <a:t>In HW4, pattern is encoded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0, 1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Input strength before nonlinearity.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input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−1/2</m:t>
                      </m:r>
                    </m:oMath>
                  </m:oMathPara>
                </a14:m>
                <a:endParaRPr lang="en-US"/>
              </a:p>
              <a:p>
                <a:pPr lvl="1"/>
                <a:r>
                  <a:rPr lang="en-US"/>
                  <a:t>Input strength on the correct direction.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input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</m:t>
                          </m:r>
                        </m:e>
                      </m:d>
                    </m:oMath>
                  </m:oMathPara>
                </a14:m>
                <a:endParaRPr lang="en-US" b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>
                    <a:ea typeface="Cambria Math" panose="02040503050406030204" pitchFamily="18" charset="0"/>
                  </a:rPr>
                  <a:t>Find errored unit with a margin </a:t>
                </a:r>
                <a:endParaRPr lang="en-US" b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errunit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input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</m:oMath>
                  </m:oMathPara>
                </a14:m>
                <a:endParaRPr lang="en-US"/>
              </a:p>
              <a:p>
                <a:pPr lvl="1"/>
                <a:r>
                  <a:rPr lang="en-US"/>
                  <a:t>Update errored units associated with their input.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errunit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49D47E6-31A2-42CE-BF63-182840DE6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65682" cy="4351338"/>
              </a:xfrm>
              <a:blipFill>
                <a:blip r:embed="rId3"/>
                <a:stretch>
                  <a:fillRect l="-113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391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6AB73FB-E117-441F-AC61-8A02A012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Design Hopfield Network Weights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B0BE13-D868-4744-BE79-E267ED1D9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Error Driven Learning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54F49E-4FFA-4A56-B04C-52A601C979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Methods</a:t>
            </a:r>
          </a:p>
          <a:p>
            <a:pPr lvl="1"/>
            <a:r>
              <a:rPr lang="en-US" dirty="0"/>
              <a:t>Generalized Perceptron Learning</a:t>
            </a:r>
          </a:p>
          <a:p>
            <a:pPr lvl="1"/>
            <a:r>
              <a:rPr lang="en-US" dirty="0"/>
              <a:t>Backpropagation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Takes longer time to train. Harder to implement. More tuning. </a:t>
            </a:r>
          </a:p>
          <a:p>
            <a:pPr lvl="1"/>
            <a:r>
              <a:rPr lang="en-US" dirty="0"/>
              <a:t>No analytical solution. 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Better in storage and retrieval. </a:t>
            </a:r>
          </a:p>
          <a:p>
            <a:endParaRPr 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C9AC33CE-DF3F-4938-9937-64B77013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Prescription / Hand-Design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995CC33D-A644-45AA-803D-D844644C4891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/>
              </a:p>
              <a:p>
                <a:r>
                  <a:rPr lang="en-US"/>
                  <a:t>Pros:</a:t>
                </a:r>
              </a:p>
              <a:p>
                <a:pPr lvl="1"/>
                <a:r>
                  <a:rPr lang="en-US"/>
                  <a:t>Easy to implement, one-shot setup.</a:t>
                </a:r>
              </a:p>
              <a:p>
                <a:pPr lvl="1"/>
                <a:r>
                  <a:rPr lang="en-US"/>
                  <a:t>Analytically simple, some theoretical results. </a:t>
                </a:r>
              </a:p>
              <a:p>
                <a:r>
                  <a:rPr lang="en-US"/>
                  <a:t>Cons:</a:t>
                </a:r>
              </a:p>
              <a:p>
                <a:pPr lvl="1"/>
                <a:r>
                  <a:rPr lang="en-US"/>
                  <a:t>Not very good to store practical data. </a:t>
                </a:r>
              </a:p>
            </p:txBody>
          </p:sp>
        </mc:Choice>
        <mc:Fallback xmlns="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995CC33D-A644-45AA-803D-D844644C48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 l="-1882" r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96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3CF9A3-4D1E-458E-92E7-9215FF982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as Stable Fixed point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781750-AFC4-4D92-9F85-1A84AA2A6C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For memory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781750-AFC4-4D92-9F85-1A84AA2A6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239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191D1-60B2-4A82-94C1-9988A10C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Hopfield Network is classic and not dead…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B1FEBC-7979-49D7-94EA-50F979A90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Some modern variations of Hopfield Network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hlinkClick r:id="rId2"/>
                  </a:rPr>
                  <a:t>[1606.01164] Dense Associative Memory for Pattern Recognition</a:t>
                </a:r>
                <a:r>
                  <a:rPr lang="en-US" dirty="0"/>
                  <a:t> </a:t>
                </a:r>
                <a:r>
                  <a:rPr lang="en-US" b="0" i="0" u="none" strike="noStrike" dirty="0">
                    <a:effectLst/>
                    <a:latin typeface="Lucida Grande"/>
                  </a:rPr>
                  <a:t>Dmitry </a:t>
                </a:r>
                <a:r>
                  <a:rPr lang="en-US" b="0" i="0" u="none" strike="noStrike" dirty="0" err="1">
                    <a:effectLst/>
                    <a:latin typeface="Lucida Grande"/>
                  </a:rPr>
                  <a:t>Krotov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Lucida Grande"/>
                  </a:rPr>
                  <a:t>, </a:t>
                </a:r>
                <a:r>
                  <a:rPr lang="en-US" b="0" i="0" u="none" strike="noStrike" dirty="0">
                    <a:effectLst/>
                    <a:latin typeface="Lucida Grande"/>
                  </a:rPr>
                  <a:t>John J Hopfield</a:t>
                </a:r>
                <a:endParaRPr lang="en-US" dirty="0"/>
              </a:p>
              <a:p>
                <a:pPr lvl="1"/>
                <a:r>
                  <a:rPr lang="en-US" dirty="0">
                    <a:hlinkClick r:id="rId3"/>
                  </a:rPr>
                  <a:t>[2008.06996] Large Associative Memory Problem in Neurobiology and Machine Learning</a:t>
                </a:r>
                <a:r>
                  <a:rPr lang="en-US" dirty="0"/>
                  <a:t>    </a:t>
                </a:r>
                <a:r>
                  <a:rPr lang="en-US" b="0" i="0" u="none" strike="noStrike" dirty="0">
                    <a:effectLst/>
                    <a:latin typeface="Lucida Grande"/>
                  </a:rPr>
                  <a:t>Dmitry </a:t>
                </a:r>
                <a:r>
                  <a:rPr lang="en-US" b="0" i="0" u="none" strike="noStrike" dirty="0" err="1">
                    <a:effectLst/>
                    <a:latin typeface="Lucida Grande"/>
                  </a:rPr>
                  <a:t>Krotov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Lucida Grande"/>
                  </a:rPr>
                  <a:t>, </a:t>
                </a:r>
                <a:r>
                  <a:rPr lang="en-US" b="0" i="0" u="none" strike="noStrike" dirty="0">
                    <a:effectLst/>
                    <a:latin typeface="Lucida Grande"/>
                  </a:rPr>
                  <a:t>John Hopfield</a:t>
                </a:r>
              </a:p>
              <a:p>
                <a:pPr lvl="1"/>
                <a:r>
                  <a:rPr lang="en-US" dirty="0">
                    <a:hlinkClick r:id="rId4"/>
                  </a:rPr>
                  <a:t>[2008.02217] Hopfield Networks is All You Need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hlinkClick r:id="rId5"/>
                  </a:rPr>
                  <a:t>Hopfield Networks is All You Need | </a:t>
                </a:r>
                <a:r>
                  <a:rPr lang="en-US" dirty="0" err="1">
                    <a:hlinkClick r:id="rId5"/>
                  </a:rPr>
                  <a:t>hopfield</a:t>
                </a:r>
                <a:r>
                  <a:rPr lang="en-US" dirty="0">
                    <a:hlinkClick r:id="rId5"/>
                  </a:rPr>
                  <a:t>-layers (ml-jku.github.io)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Major development:</a:t>
                </a:r>
              </a:p>
              <a:p>
                <a:pPr lvl="1"/>
                <a:r>
                  <a:rPr lang="en-US" dirty="0"/>
                  <a:t>The RNN interpretation is not as important as the energy interpretation. </a:t>
                </a:r>
              </a:p>
              <a:p>
                <a:pPr lvl="1"/>
                <a:r>
                  <a:rPr lang="en-US" dirty="0"/>
                  <a:t>Modern Hopfield network, discard the form of RNN but add variations to the energy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B1FEBC-7979-49D7-94EA-50F979A90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6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415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1962B-5C05-41E9-84AF-266F64F7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Hopfield Network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441DBC-0159-4754-8293-C6881591A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1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7BB3E-7280-4B2A-A3B9-6313959D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Additive Energy model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042CDC-0B06-44C5-A2F5-86BD25FA2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CB78FA-59C9-4465-9C23-1524932E2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050278" cy="10860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58492F3-AC4B-4818-A05D-E0B759AC1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6564"/>
            <a:ext cx="10288436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5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87AF70-0708-4FAD-8783-5BB81F02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Direction Neuron:</a:t>
            </a:r>
            <a:r>
              <a:rPr lang="zh-CN" altLang="en-US"/>
              <a:t> </a:t>
            </a:r>
            <a:r>
              <a:rPr lang="en-US" altLang="zh-CN"/>
              <a:t>What</a:t>
            </a:r>
            <a:r>
              <a:rPr lang="zh-CN" altLang="en-US"/>
              <a:t> </a:t>
            </a:r>
            <a:r>
              <a:rPr lang="en-US" altLang="zh-CN"/>
              <a:t>to</a:t>
            </a:r>
            <a:r>
              <a:rPr lang="zh-CN" altLang="en-US"/>
              <a:t> </a:t>
            </a:r>
            <a:r>
              <a:rPr lang="en-US" altLang="zh-CN"/>
              <a:t>model?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B0632A1-9034-4ABB-B4A2-C5F31F2884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Desirable property</a:t>
                </a:r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Stable when head is not moving (memory)</a:t>
                </a:r>
              </a:p>
              <a:p>
                <a:pPr marL="457200" lvl="1" indent="0">
                  <a:buNone/>
                </a:pPr>
                <a:endParaRPr lang="en-US"/>
              </a:p>
              <a:p>
                <a:pPr lvl="1"/>
                <a:r>
                  <a:rPr lang="en-US"/>
                  <a:t>Track the change when the animal turn. (integrator)</a:t>
                </a:r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Represent a single direction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/>
                  <a:t> (single value)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B0632A1-9034-4ABB-B4A2-C5F31F2884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33E21-7F73-438C-A85C-8B6C0C69E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Associative Memory Model can also do pattern classification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299D55-E23C-47DA-BA52-F278D7D68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8C0478-26F8-453F-A356-B3AB9AFF8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80" y="1872630"/>
            <a:ext cx="10107436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32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2F1DE6-C164-4B33-A15C-ECE19DD7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B58089-A662-43C1-939D-9BB4BF531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DD4B453-AB4B-43E4-BA88-9B0DBDC5A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22" y="1825625"/>
            <a:ext cx="9840698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DD9CA9D-8A71-4478-8782-B2926910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873" y="2271449"/>
            <a:ext cx="6347918" cy="36700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Results of Different Learning Algorithm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504CC5-6654-4B89-8336-02D7B465D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9798" y="3544059"/>
            <a:ext cx="3633923" cy="239748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75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FBCE1E-B616-4AEF-A291-05283FD26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C6454874-C856-4103-AAEA-59F0C92CA35A}"/>
              </a:ext>
            </a:extLst>
          </p:cNvPr>
          <p:cNvSpPr txBox="1">
            <a:spLocks/>
          </p:cNvSpPr>
          <p:nvPr/>
        </p:nvSpPr>
        <p:spPr>
          <a:xfrm>
            <a:off x="391157" y="365125"/>
            <a:ext cx="57219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Perceptron learning rule (kappa=0.5)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EF2BCC-E5A3-40D2-B644-267371B04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35"/>
          <a:stretch/>
        </p:blipFill>
        <p:spPr bwMode="auto">
          <a:xfrm>
            <a:off x="30868" y="2044537"/>
            <a:ext cx="5946868" cy="48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199CBB9-28FD-4C56-AE88-DECD7CF8A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5"/>
          <a:stretch/>
        </p:blipFill>
        <p:spPr bwMode="auto">
          <a:xfrm>
            <a:off x="5977736" y="421011"/>
            <a:ext cx="5961070" cy="63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68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DFE684-753C-4D7C-A615-B59C66DC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3" y="80283"/>
            <a:ext cx="5877925" cy="1325563"/>
          </a:xfrm>
        </p:spPr>
        <p:txBody>
          <a:bodyPr>
            <a:normAutofit fontScale="90000"/>
          </a:bodyPr>
          <a:lstStyle/>
          <a:p>
            <a:r>
              <a:rPr lang="en-US"/>
              <a:t>Perceptron Learning Rule with a larger (kappa =1)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12EBA7-C1AA-47E7-9492-9BFD9BBFC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3622A1-72AD-4729-8093-948D28AA6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3"/>
          <a:stretch/>
        </p:blipFill>
        <p:spPr bwMode="auto">
          <a:xfrm>
            <a:off x="0" y="1690688"/>
            <a:ext cx="6199359" cy="50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A6D7E9E-FC62-4721-B504-8DAA7C7C1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7"/>
          <a:stretch/>
        </p:blipFill>
        <p:spPr bwMode="auto">
          <a:xfrm>
            <a:off x="6091158" y="0"/>
            <a:ext cx="6100842" cy="65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49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262F0-50E3-4A6F-83A4-70F79E37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187"/>
            <a:ext cx="6319620" cy="1580857"/>
          </a:xfrm>
        </p:spPr>
        <p:txBody>
          <a:bodyPr>
            <a:normAutofit fontScale="90000"/>
          </a:bodyPr>
          <a:lstStyle/>
          <a:p>
            <a:r>
              <a:rPr lang="en-US"/>
              <a:t>Larger Margin and Larger Learning Rate (eta = 1e-2; kappa = 10)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0627B2-86B1-4E3F-9C58-06117174E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04FEC9B-D6BB-47D4-B6B0-5AC489EB1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7"/>
          <a:stretch/>
        </p:blipFill>
        <p:spPr bwMode="auto">
          <a:xfrm>
            <a:off x="6319620" y="665914"/>
            <a:ext cx="5721584" cy="61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948DD48-3B89-4AA7-9893-CF4916AF7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93"/>
          <a:stretch/>
        </p:blipFill>
        <p:spPr bwMode="auto">
          <a:xfrm>
            <a:off x="598037" y="2223437"/>
            <a:ext cx="5721583" cy="46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572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514B4-3AD2-49D9-BD4F-9F644DB0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57" y="365125"/>
            <a:ext cx="5721991" cy="1325563"/>
          </a:xfrm>
        </p:spPr>
        <p:txBody>
          <a:bodyPr/>
          <a:lstStyle/>
          <a:p>
            <a:r>
              <a:rPr lang="en-US"/>
              <a:t>Perceptron learning rule with whitening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46D2F5-CD29-4136-80BD-6FA92CE8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FBF6A2-6758-45D9-A8B0-580F893EA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07"/>
          <a:stretch/>
        </p:blipFill>
        <p:spPr bwMode="auto">
          <a:xfrm>
            <a:off x="391157" y="1976020"/>
            <a:ext cx="5828581" cy="474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9E12A96-F258-46B9-8CB4-2A046698E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93"/>
          <a:stretch/>
        </p:blipFill>
        <p:spPr bwMode="auto">
          <a:xfrm>
            <a:off x="6253763" y="365125"/>
            <a:ext cx="5828581" cy="628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18E3C-D857-45D1-A2EA-345A767F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Attractor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93B5AA-8BAB-4E06-98DF-5BFF09A3E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901539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𝐹𝑢</m:t>
                      </m:r>
                    </m:oMath>
                  </m:oMathPara>
                </a14:m>
                <a:endParaRPr lang="en-US"/>
              </a:p>
              <a:p>
                <a:r>
                  <a:rPr lang="en-US"/>
                  <a:t>What kind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/>
                  <a:t> do we need for a continuous attractor?</a:t>
                </a:r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Have more than 1d eigen space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Other eigenvalues with real part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993B5AA-8BAB-4E06-98DF-5BFF09A3E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901539" cy="4351338"/>
              </a:xfrm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600C1F8-6403-418F-8C76-8424CEED7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53" y="1022684"/>
            <a:ext cx="3352747" cy="583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9A599F8-9FF1-4ED8-A9A7-18C273146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54505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/>
                  <a:t>What’s the dimensionality of the space of fixed points?</a:t>
                </a:r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Dimensionality of the kernel space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Number of eigenvector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/>
              </a:p>
              <a:p>
                <a:pPr lvl="1"/>
                <a:endParaRPr lang="en-US"/>
              </a:p>
              <a:p>
                <a:r>
                  <a:rPr lang="en-US"/>
                  <a:t>How many dimension do we need to represent </a:t>
                </a:r>
                <a:r>
                  <a:rPr lang="en-US" b="1"/>
                  <a:t>head direction</a:t>
                </a:r>
                <a:r>
                  <a:rPr lang="en-US"/>
                  <a:t>? </a:t>
                </a:r>
              </a:p>
              <a:p>
                <a:pPr lvl="1"/>
                <a:r>
                  <a:rPr lang="en-US"/>
                  <a:t>1d? </a:t>
                </a:r>
              </a:p>
              <a:p>
                <a:pPr lvl="1"/>
                <a:r>
                  <a:rPr lang="en-US"/>
                  <a:t>2d?</a:t>
                </a:r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What’s the dimensionality of the eigenspace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9A599F8-9FF1-4ED8-A9A7-18C273146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54505" cy="4351338"/>
              </a:xfrm>
              <a:blipFill>
                <a:blip r:embed="rId2"/>
                <a:stretch>
                  <a:fillRect l="-142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1CDD64D-10E4-4660-AA8B-80D6F6EB2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264" y="1022684"/>
            <a:ext cx="3352747" cy="583531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E269042-2E29-420C-B1C1-2DCA93F2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48800" cy="1325563"/>
          </a:xfrm>
        </p:spPr>
        <p:txBody>
          <a:bodyPr/>
          <a:lstStyle/>
          <a:p>
            <a:r>
              <a:rPr lang="en-US"/>
              <a:t>Linear Dynamic System: Fixed point(s)</a:t>
            </a:r>
          </a:p>
        </p:txBody>
      </p:sp>
    </p:spTree>
    <p:extLst>
      <p:ext uri="{BB962C8B-B14F-4D97-AF65-F5344CB8AC3E}">
        <p14:creationId xmlns:p14="http://schemas.microsoft.com/office/powerpoint/2010/main" val="6547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84CEF-B990-40DA-9F5A-1389EC06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Ring Attractor in Theory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B6C195-BF2A-4B3D-B650-B2B2348F5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202C757-982F-4312-AB1C-395CB166C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245872" cy="417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3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1493C-865E-4C8C-A186-87FEE902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Spectral Analysis of Recurrent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581AD8-E383-4D4C-BC47-86C2D975F7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093017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>
                    <a:latin typeface="+mj-lt"/>
                  </a:rPr>
                  <a:t>Recurrent connection matrix </a:t>
                </a:r>
                <a:endParaRPr lang="en-US" b="0"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  <a:p>
                <a:r>
                  <a:rPr lang="en-US"/>
                  <a:t>All but 2 eigenvalues are zero. </a:t>
                </a:r>
              </a:p>
              <a:p>
                <a:pPr lvl="1"/>
                <a:r>
                  <a:rPr lang="en-US"/>
                  <a:t>Null space dim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/>
              </a:p>
              <a:p>
                <a:pPr lvl="1"/>
                <a:r>
                  <a:rPr lang="en-US"/>
                  <a:t>2d eigenspace with the same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/>
              </a:p>
              <a:p>
                <a:pPr lvl="1"/>
                <a:endParaRPr lang="en-US"/>
              </a:p>
              <a:p>
                <a:r>
                  <a:rPr lang="en-US"/>
                  <a:t>This spectrum could be normalized to construct a ring attractor!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𝑀𝑣</m:t>
                      </m:r>
                    </m:oMath>
                  </m:oMathPara>
                </a14:m>
                <a:endParaRPr lang="en-US" b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581AD8-E383-4D4C-BC47-86C2D975F7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093017" cy="4351338"/>
              </a:xfrm>
              <a:blipFill>
                <a:blip r:embed="rId3"/>
                <a:stretch>
                  <a:fillRect l="-1376" t="-3501" r="-1806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8213F33-6D94-4E89-9889-B9B7459521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429" b="38783"/>
          <a:stretch/>
        </p:blipFill>
        <p:spPr>
          <a:xfrm>
            <a:off x="8293930" y="1825625"/>
            <a:ext cx="3351505" cy="34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9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BCAB7-2319-46DE-954D-4A9D4311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5"/>
            <a:ext cx="6101616" cy="1131815"/>
          </a:xfrm>
        </p:spPr>
        <p:txBody>
          <a:bodyPr>
            <a:normAutofit fontScale="90000"/>
          </a:bodyPr>
          <a:lstStyle/>
          <a:p>
            <a:r>
              <a:rPr lang="en-US"/>
              <a:t>Eigen Structure of a Linear Ring Attractor Model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D86A95-E2EF-402F-83C5-5D83DAED7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955552"/>
            <a:ext cx="11744325" cy="33337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0F82B06-50AC-4A10-9325-D158E5A72A40}"/>
              </a:ext>
            </a:extLst>
          </p:cNvPr>
          <p:cNvSpPr txBox="1"/>
          <p:nvPr/>
        </p:nvSpPr>
        <p:spPr>
          <a:xfrm>
            <a:off x="838199" y="1112946"/>
            <a:ext cx="36387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%Matlab simulation code</a:t>
            </a:r>
          </a:p>
          <a:p>
            <a:r>
              <a:rPr lang="en-US" err="1"/>
              <a:t>prefang</a:t>
            </a:r>
            <a:r>
              <a:rPr lang="en-US"/>
              <a:t> = 0:pi/50:pi-0.0001;</a:t>
            </a:r>
          </a:p>
          <a:p>
            <a:r>
              <a:rPr lang="en-US" err="1"/>
              <a:t>angdiff</a:t>
            </a:r>
            <a:r>
              <a:rPr lang="en-US"/>
              <a:t> = </a:t>
            </a:r>
            <a:r>
              <a:rPr lang="en-US" err="1"/>
              <a:t>prefang</a:t>
            </a:r>
            <a:r>
              <a:rPr lang="en-US"/>
              <a:t> - </a:t>
            </a:r>
            <a:r>
              <a:rPr lang="en-US" err="1"/>
              <a:t>prefang</a:t>
            </a:r>
            <a:r>
              <a:rPr lang="en-US"/>
              <a:t>';</a:t>
            </a:r>
          </a:p>
          <a:p>
            <a:r>
              <a:rPr lang="en-US" err="1"/>
              <a:t>wmat</a:t>
            </a:r>
            <a:r>
              <a:rPr lang="en-US"/>
              <a:t> = cos(</a:t>
            </a:r>
            <a:r>
              <a:rPr lang="en-US" err="1"/>
              <a:t>angdiff</a:t>
            </a:r>
            <a:r>
              <a:rPr lang="en-US"/>
              <a:t>);</a:t>
            </a:r>
          </a:p>
          <a:p>
            <a:r>
              <a:rPr lang="en-US"/>
              <a:t>[</a:t>
            </a:r>
            <a:r>
              <a:rPr lang="en-US" err="1"/>
              <a:t>evc,eva</a:t>
            </a:r>
            <a:r>
              <a:rPr lang="en-US"/>
              <a:t>] = </a:t>
            </a:r>
            <a:r>
              <a:rPr lang="en-US" err="1"/>
              <a:t>eig</a:t>
            </a:r>
            <a:r>
              <a:rPr lang="en-US"/>
              <a:t>(</a:t>
            </a:r>
            <a:r>
              <a:rPr lang="en-US" err="1"/>
              <a:t>wmat</a:t>
            </a:r>
            <a:r>
              <a:rPr lang="en-US"/>
              <a:t>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9DB64AE-B244-47AC-838B-4326BC4254D6}"/>
                  </a:ext>
                </a:extLst>
              </p:cNvPr>
              <p:cNvSpPr txBox="1"/>
              <p:nvPr/>
            </p:nvSpPr>
            <p:spPr>
              <a:xfrm>
                <a:off x="8335259" y="6151089"/>
                <a:ext cx="35955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The only two non-zero eigenvector form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</m:func>
                  </m:oMath>
                </a14:m>
                <a:r>
                  <a:rPr lang="en-US"/>
                  <a:t> basis of the ring.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9DB64AE-B244-47AC-838B-4326BC425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259" y="6151089"/>
                <a:ext cx="3595540" cy="646331"/>
              </a:xfrm>
              <a:prstGeom prst="rect">
                <a:avLst/>
              </a:prstGeom>
              <a:blipFill>
                <a:blip r:embed="rId3"/>
                <a:stretch>
                  <a:fillRect l="-1356" t="-4717" r="-152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480E3ED-7EE4-4871-A834-1D0109EBC934}"/>
              </a:ext>
            </a:extLst>
          </p:cNvPr>
          <p:cNvSpPr txBox="1"/>
          <p:nvPr/>
        </p:nvSpPr>
        <p:spPr>
          <a:xfrm>
            <a:off x="0" y="6151088"/>
            <a:ext cx="4286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Neuro120_tutorials/</a:t>
            </a:r>
            <a:r>
              <a:rPr lang="en-US" err="1">
                <a:hlinkClick r:id="rId4"/>
              </a:rPr>
              <a:t>RingAttractorEigs.m</a:t>
            </a:r>
            <a:r>
              <a:rPr lang="en-US">
                <a:hlinkClick r:id="rId4"/>
              </a:rPr>
              <a:t> at master · </a:t>
            </a:r>
            <a:r>
              <a:rPr lang="en-US" err="1">
                <a:hlinkClick r:id="rId4"/>
              </a:rPr>
              <a:t>Animadversio</a:t>
            </a:r>
            <a:r>
              <a:rPr lang="en-US">
                <a:hlinkClick r:id="rId4"/>
              </a:rPr>
              <a:t>/Neuro120_tutorials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515FE8F-A493-4971-9100-9442951F73E1}"/>
                  </a:ext>
                </a:extLst>
              </p:cNvPr>
              <p:cNvSpPr txBox="1"/>
              <p:nvPr/>
            </p:nvSpPr>
            <p:spPr>
              <a:xfrm>
                <a:off x="7425038" y="66506"/>
                <a:ext cx="4148488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/>
                  <a:t>Eigenvectors form a 2d space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/>
                  <a:t> basis for the circular attractor.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/>
                  <a:t>Any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/>
                  <a:t> like bump could be a stable state.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/>
                  <a:t>Is there a limit of how high a bump could be in this linear RNN? Will they be equally stable?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/>
                  <a:t>Yes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515FE8F-A493-4971-9100-9442951F7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038" y="66506"/>
                <a:ext cx="4148488" cy="3170099"/>
              </a:xfrm>
              <a:prstGeom prst="rect">
                <a:avLst/>
              </a:prstGeom>
              <a:blipFill>
                <a:blip r:embed="rId5"/>
                <a:stretch>
                  <a:fillRect l="-1322" t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83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2265</Words>
  <Application>Microsoft Office PowerPoint</Application>
  <PresentationFormat>Widescreen</PresentationFormat>
  <Paragraphs>371</Paragraphs>
  <Slides>46</Slides>
  <Notes>12</Notes>
  <HiddenSlides>12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-apple-system</vt:lpstr>
      <vt:lpstr>Harding</vt:lpstr>
      <vt:lpstr>Lucida Grande</vt:lpstr>
      <vt:lpstr>Muli</vt:lpstr>
      <vt:lpstr>Arial</vt:lpstr>
      <vt:lpstr>Calibri</vt:lpstr>
      <vt:lpstr>Cambria Math</vt:lpstr>
      <vt:lpstr>Candara</vt:lpstr>
      <vt:lpstr>Courier New</vt:lpstr>
      <vt:lpstr>Office 主题​​</vt:lpstr>
      <vt:lpstr>Head Direction Neurons, Hopfield Network, and Learning Rules</vt:lpstr>
      <vt:lpstr>Model of Head Direction Neurons</vt:lpstr>
      <vt:lpstr>Head Direction Neurons for Real in Fly</vt:lpstr>
      <vt:lpstr>Head Direction Neuron: What to model?</vt:lpstr>
      <vt:lpstr>Continuous Attractor Network</vt:lpstr>
      <vt:lpstr>Linear Dynamic System: Fixed point(s)</vt:lpstr>
      <vt:lpstr>Continuous Ring Attractor in Theory</vt:lpstr>
      <vt:lpstr>Spectral Analysis of Recurrent Matrix </vt:lpstr>
      <vt:lpstr>Eigen Structure of a Linear Ring Attractor Model</vt:lpstr>
      <vt:lpstr>How Ring Attractor Track the Change in Head Direction?</vt:lpstr>
      <vt:lpstr>How the bump move  when the animal turn:  Model for Mouse</vt:lpstr>
      <vt:lpstr>How the bump move  when the animal turn:  Circuit Anatomy for Fly</vt:lpstr>
      <vt:lpstr>How the bump move  when the animal turn:  Model and Data for Fly</vt:lpstr>
      <vt:lpstr>Striking Consistence between Model and Reality</vt:lpstr>
      <vt:lpstr>This Circuit is Breathtakingly Beautiful. </vt:lpstr>
      <vt:lpstr>Hopfield Network</vt:lpstr>
      <vt:lpstr>Desirable Properties of Long-Term Memory Model</vt:lpstr>
      <vt:lpstr>Insights of Hopfield Network</vt:lpstr>
      <vt:lpstr>Discrete vs Continuous Dynamic System</vt:lpstr>
      <vt:lpstr>Hopfield Network vs RNN</vt:lpstr>
      <vt:lpstr>Could we model Long-Term Memory by Linear RNN? </vt:lpstr>
      <vt:lpstr>Neuron View of Hopfield Network: RNN</vt:lpstr>
      <vt:lpstr>Pattern View of Hopfield Network: Pattern Space</vt:lpstr>
      <vt:lpstr>How to Learn / Build a Hopfield Network</vt:lpstr>
      <vt:lpstr>Energy Function of a Hopfield Network</vt:lpstr>
      <vt:lpstr>Demo: Manual Encoding a Single Memory</vt:lpstr>
      <vt:lpstr>Demo: Manual Encoding a Single Memory</vt:lpstr>
      <vt:lpstr>Demo: Encoding Multiple Memories</vt:lpstr>
      <vt:lpstr>Hopfield network as an Array of Perceptrons</vt:lpstr>
      <vt:lpstr>Digression: How perceptron learn?</vt:lpstr>
      <vt:lpstr>Digression: How perceptron learn? </vt:lpstr>
      <vt:lpstr>Digression: How perceptron learn?</vt:lpstr>
      <vt:lpstr>Hopfield network as an Array of Perceptrons</vt:lpstr>
      <vt:lpstr>Perceptron Learning Algorithm for Hopfield Network</vt:lpstr>
      <vt:lpstr>Ways to Design Hopfield Network Weights</vt:lpstr>
      <vt:lpstr>Memory as Stable Fixed point </vt:lpstr>
      <vt:lpstr>Hopfield Network is classic and not dead…</vt:lpstr>
      <vt:lpstr>Modern Hopfield Network</vt:lpstr>
      <vt:lpstr>Additive Energy model </vt:lpstr>
      <vt:lpstr>Associative Memory Model can also do pattern classification</vt:lpstr>
      <vt:lpstr>PowerPoint Presentation</vt:lpstr>
      <vt:lpstr>Results of Different Learning Algorithm</vt:lpstr>
      <vt:lpstr>PowerPoint Presentation</vt:lpstr>
      <vt:lpstr>Perceptron Learning Rule with a larger (kappa =1)</vt:lpstr>
      <vt:lpstr>Larger Margin and Larger Learning Rate (eta = 1e-2; kappa = 10)</vt:lpstr>
      <vt:lpstr>Perceptron learning rule with whitening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Direction Neurons, Hopfield Network and Learning Rules</dc:title>
  <dc:creator>Wang, Binxu</dc:creator>
  <cp:lastModifiedBy>Wang, Binxu</cp:lastModifiedBy>
  <cp:revision>1</cp:revision>
  <dcterms:created xsi:type="dcterms:W3CDTF">2021-11-13T07:22:04Z</dcterms:created>
  <dcterms:modified xsi:type="dcterms:W3CDTF">2021-11-15T23:43:27Z</dcterms:modified>
</cp:coreProperties>
</file>